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256" r:id="rId5"/>
    <p:sldId id="286" r:id="rId6"/>
    <p:sldId id="299" r:id="rId7"/>
    <p:sldId id="264" r:id="rId8"/>
    <p:sldId id="304" r:id="rId9"/>
    <p:sldId id="308" r:id="rId10"/>
    <p:sldId id="307" r:id="rId11"/>
    <p:sldId id="313" r:id="rId12"/>
    <p:sldId id="262" r:id="rId13"/>
    <p:sldId id="292" r:id="rId14"/>
    <p:sldId id="293" r:id="rId15"/>
    <p:sldId id="311" r:id="rId16"/>
    <p:sldId id="300" r:id="rId17"/>
    <p:sldId id="312" r:id="rId18"/>
    <p:sldId id="302" r:id="rId19"/>
    <p:sldId id="315" r:id="rId20"/>
    <p:sldId id="317" r:id="rId21"/>
    <p:sldId id="318" r:id="rId22"/>
    <p:sldId id="319" r:id="rId23"/>
    <p:sldId id="316"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4" d="100"/>
          <a:sy n="84" d="100"/>
        </p:scale>
        <p:origin x="82" y="10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2CAB1C-0AA1-4053-A726-215D175850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9F6F74-5F3D-4C2B-8AC5-73761B2FB2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306CAD-01BF-4A36-89A1-76183660094C}" type="datetimeFigureOut">
              <a:rPr lang="en-US" smtClean="0"/>
              <a:t>6/4/2023</a:t>
            </a:fld>
            <a:endParaRPr lang="en-US" dirty="0"/>
          </a:p>
        </p:txBody>
      </p:sp>
      <p:sp>
        <p:nvSpPr>
          <p:cNvPr id="4" name="Footer Placeholder 3">
            <a:extLst>
              <a:ext uri="{FF2B5EF4-FFF2-40B4-BE49-F238E27FC236}">
                <a16:creationId xmlns:a16="http://schemas.microsoft.com/office/drawing/2014/main" id="{4D3774BE-A649-46E3-849C-B7115F8772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E0E8BA-5F10-4BE9-B74D-7AA6E4180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BFECE9-3899-402D-9557-B34889DA2FFF}" type="slidenum">
              <a:rPr lang="en-US" smtClean="0"/>
              <a:t>‹#›</a:t>
            </a:fld>
            <a:endParaRPr lang="en-US" dirty="0"/>
          </a:p>
        </p:txBody>
      </p:sp>
    </p:spTree>
    <p:extLst>
      <p:ext uri="{BB962C8B-B14F-4D97-AF65-F5344CB8AC3E}">
        <p14:creationId xmlns:p14="http://schemas.microsoft.com/office/powerpoint/2010/main" val="3937594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3ADA9-1F11-4760-8ADD-071EFA0A529A}" type="datetimeFigureOut">
              <a:rPr lang="en-US" smtClean="0"/>
              <a:t>6/4/2023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3784F3-2271-4F8D-A0BC-8F40E6849FE5}" type="slidenum">
              <a:rPr lang="en-US" smtClean="0"/>
              <a:t>‹#›</a:t>
            </a:fld>
            <a:endParaRPr lang="en-US" dirty="0"/>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602CDF5-333B-4D96-98D8-CDFB79A8430E}"/>
              </a:ext>
            </a:extLst>
          </p:cNvPr>
          <p:cNvSpPr/>
          <p:nvPr userDrawn="1"/>
        </p:nvSpPr>
        <p:spPr>
          <a:xfrm>
            <a:off x="3415570"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28C741F-060F-4718-A57B-A1162A01F72C}"/>
              </a:ext>
            </a:extLst>
          </p:cNvPr>
          <p:cNvSpPr/>
          <p:nvPr userDrawn="1"/>
        </p:nvSpPr>
        <p:spPr>
          <a:xfrm>
            <a:off x="1698549" y="3425047"/>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67E4DE3-DDB5-444E-86D9-7B201F0BFC0F}"/>
              </a:ext>
            </a:extLst>
          </p:cNvPr>
          <p:cNvSpPr/>
          <p:nvPr userDrawn="1"/>
        </p:nvSpPr>
        <p:spPr>
          <a:xfrm>
            <a:off x="-12823"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5699578" y="1895475"/>
            <a:ext cx="5679621" cy="2413965"/>
          </a:xfrm>
        </p:spPr>
        <p:txBody>
          <a:bodyPr lIns="0" anchor="b"/>
          <a:lstStyle>
            <a:lvl1pPr algn="l">
              <a:defRPr sz="60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5699578" y="5597131"/>
            <a:ext cx="5050971" cy="472073"/>
          </a:xfrm>
        </p:spPr>
        <p:txBody>
          <a:bodyPr lIns="0">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5699578" y="5954904"/>
            <a:ext cx="2200154" cy="569912"/>
          </a:xfrm>
        </p:spPr>
        <p:txBody>
          <a:bodyPr lIns="0">
            <a:normAutofit/>
          </a:bodyPr>
          <a:lstStyle>
            <a:lvl1pPr marL="0" indent="0" algn="l">
              <a:lnSpc>
                <a:spcPct val="100000"/>
              </a:lnSpc>
              <a:buNone/>
              <a:defRPr sz="1600">
                <a:solidFill>
                  <a:schemeClr val="bg1"/>
                </a:solidFill>
              </a:defRPr>
            </a:lvl1pPr>
          </a:lstStyle>
          <a:p>
            <a:pPr lvl="0"/>
            <a:r>
              <a:rPr lang="en-US" dirty="0"/>
              <a:t>Date</a:t>
            </a:r>
          </a:p>
        </p:txBody>
      </p:sp>
      <p:sp>
        <p:nvSpPr>
          <p:cNvPr id="20" name="Rectangle 19">
            <a:extLst>
              <a:ext uri="{FF2B5EF4-FFF2-40B4-BE49-F238E27FC236}">
                <a16:creationId xmlns:a16="http://schemas.microsoft.com/office/drawing/2014/main" id="{0455E561-1242-4C3A-8D37-3138CA80547F}"/>
              </a:ext>
            </a:extLst>
          </p:cNvPr>
          <p:cNvSpPr/>
          <p:nvPr userDrawn="1"/>
        </p:nvSpPr>
        <p:spPr>
          <a:xfrm>
            <a:off x="3415570"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AFF298D-0F6B-4888-9B03-1FDDFE28B82B}"/>
              </a:ext>
            </a:extLst>
          </p:cNvPr>
          <p:cNvSpPr/>
          <p:nvPr userDrawn="1"/>
        </p:nvSpPr>
        <p:spPr>
          <a:xfrm>
            <a:off x="1698549" y="1079"/>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32C19AED-A027-4017-B01A-E1E6583F81C6}"/>
              </a:ext>
            </a:extLst>
          </p:cNvPr>
          <p:cNvSpPr/>
          <p:nvPr userDrawn="1"/>
        </p:nvSpPr>
        <p:spPr>
          <a:xfrm>
            <a:off x="1698549" y="1713063"/>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97D0707-6223-4E41-9E36-C3BF6C78CA4D}"/>
              </a:ext>
            </a:extLst>
          </p:cNvPr>
          <p:cNvSpPr/>
          <p:nvPr userDrawn="1"/>
        </p:nvSpPr>
        <p:spPr>
          <a:xfrm>
            <a:off x="1698549" y="5137031"/>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BE2D702-5FB5-4F75-B96D-4F210F10EA62}"/>
              </a:ext>
            </a:extLst>
          </p:cNvPr>
          <p:cNvSpPr/>
          <p:nvPr userDrawn="1"/>
        </p:nvSpPr>
        <p:spPr>
          <a:xfrm>
            <a:off x="-12823" y="1079"/>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447C29C-1D94-4217-A4D7-E0E0A8CACEBC}"/>
              </a:ext>
            </a:extLst>
          </p:cNvPr>
          <p:cNvSpPr/>
          <p:nvPr userDrawn="1"/>
        </p:nvSpPr>
        <p:spPr>
          <a:xfrm>
            <a:off x="-12823" y="5137031"/>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Picture Placeholder 52">
            <a:extLst>
              <a:ext uri="{FF2B5EF4-FFF2-40B4-BE49-F238E27FC236}">
                <a16:creationId xmlns:a16="http://schemas.microsoft.com/office/drawing/2014/main" id="{7B163DE2-7989-4B1E-8299-5E64777AFA25}"/>
              </a:ext>
            </a:extLst>
          </p:cNvPr>
          <p:cNvSpPr>
            <a:spLocks noGrp="1"/>
          </p:cNvSpPr>
          <p:nvPr>
            <p:ph type="pic" sz="quarter" idx="14"/>
          </p:nvPr>
        </p:nvSpPr>
        <p:spPr>
          <a:xfrm>
            <a:off x="3415570" y="1079"/>
            <a:ext cx="1719072" cy="1719072"/>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oAutofit/>
          </a:bodyPr>
          <a:lstStyle/>
          <a:p>
            <a:r>
              <a:rPr lang="en-US"/>
              <a:t>Click icon to add picture</a:t>
            </a:r>
            <a:endParaRPr lang="en-US" dirty="0"/>
          </a:p>
        </p:txBody>
      </p:sp>
      <p:sp>
        <p:nvSpPr>
          <p:cNvPr id="55" name="Picture Placeholder 54">
            <a:extLst>
              <a:ext uri="{FF2B5EF4-FFF2-40B4-BE49-F238E27FC236}">
                <a16:creationId xmlns:a16="http://schemas.microsoft.com/office/drawing/2014/main" id="{683976C8-BDBA-48C4-AC83-73D1D8F0F14C}"/>
              </a:ext>
            </a:extLst>
          </p:cNvPr>
          <p:cNvSpPr>
            <a:spLocks noGrp="1"/>
          </p:cNvSpPr>
          <p:nvPr>
            <p:ph type="pic" sz="quarter" idx="15"/>
          </p:nvPr>
        </p:nvSpPr>
        <p:spPr>
          <a:xfrm>
            <a:off x="3415570" y="5137031"/>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oAutofit/>
          </a:bodyPr>
          <a:lstStyle/>
          <a:p>
            <a:r>
              <a:rPr lang="en-US"/>
              <a:t>Click icon to add picture</a:t>
            </a:r>
            <a:endParaRPr lang="en-US" dirty="0"/>
          </a:p>
        </p:txBody>
      </p:sp>
      <p:sp>
        <p:nvSpPr>
          <p:cNvPr id="54" name="Picture Placeholder 53">
            <a:extLst>
              <a:ext uri="{FF2B5EF4-FFF2-40B4-BE49-F238E27FC236}">
                <a16:creationId xmlns:a16="http://schemas.microsoft.com/office/drawing/2014/main" id="{71082593-1DC5-43B5-947C-7963DD90EBD9}"/>
              </a:ext>
            </a:extLst>
          </p:cNvPr>
          <p:cNvSpPr>
            <a:spLocks noGrp="1"/>
          </p:cNvSpPr>
          <p:nvPr>
            <p:ph type="pic" sz="quarter" idx="16"/>
          </p:nvPr>
        </p:nvSpPr>
        <p:spPr>
          <a:xfrm>
            <a:off x="-12823" y="1713063"/>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oAutofit/>
          </a:bodyPr>
          <a:lstStyle/>
          <a:p>
            <a:r>
              <a:rPr lang="en-US"/>
              <a:t>Click icon to add picture</a:t>
            </a:r>
            <a:endParaRPr lang="en-US" dirty="0"/>
          </a:p>
        </p:txBody>
      </p:sp>
      <p:sp>
        <p:nvSpPr>
          <p:cNvPr id="56" name="Rectangle 55">
            <a:extLst>
              <a:ext uri="{FF2B5EF4-FFF2-40B4-BE49-F238E27FC236}">
                <a16:creationId xmlns:a16="http://schemas.microsoft.com/office/drawing/2014/main" id="{F95796F3-1FF2-4CB3-9A21-2FA42B0F739C}"/>
              </a:ext>
            </a:extLst>
          </p:cNvPr>
          <p:cNvSpPr/>
          <p:nvPr userDrawn="1"/>
        </p:nvSpPr>
        <p:spPr>
          <a:xfrm>
            <a:off x="5699578" y="5142220"/>
            <a:ext cx="628650" cy="182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 gri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0B973DC-FC8B-48F4-9A50-A679872638A6}"/>
              </a:ext>
            </a:extLst>
          </p:cNvPr>
          <p:cNvSpPr/>
          <p:nvPr userDrawn="1"/>
        </p:nvSpPr>
        <p:spPr>
          <a:xfrm>
            <a:off x="0" y="0"/>
            <a:ext cx="1905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6651245-F8FA-4280-86E8-A02EA6F9D183}"/>
              </a:ext>
            </a:extLst>
          </p:cNvPr>
          <p:cNvSpPr/>
          <p:nvPr userDrawn="1"/>
        </p:nvSpPr>
        <p:spPr>
          <a:xfrm>
            <a:off x="1905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2243009-72E0-4065-A4ED-BF9024B3D4FB}"/>
              </a:ext>
            </a:extLst>
          </p:cNvPr>
          <p:cNvSpPr/>
          <p:nvPr userDrawn="1"/>
        </p:nvSpPr>
        <p:spPr>
          <a:xfrm>
            <a:off x="5334000" y="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45E1145-BC25-4AC5-8B8D-8AECD11F1713}"/>
              </a:ext>
            </a:extLst>
          </p:cNvPr>
          <p:cNvSpPr/>
          <p:nvPr userDrawn="1"/>
        </p:nvSpPr>
        <p:spPr>
          <a:xfrm>
            <a:off x="8763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Picture Placeholder 43">
            <a:extLst>
              <a:ext uri="{FF2B5EF4-FFF2-40B4-BE49-F238E27FC236}">
                <a16:creationId xmlns:a16="http://schemas.microsoft.com/office/drawing/2014/main" id="{79F851B1-E044-41C4-88D1-6BA4FBC83964}"/>
              </a:ext>
            </a:extLst>
          </p:cNvPr>
          <p:cNvSpPr>
            <a:spLocks noGrp="1"/>
          </p:cNvSpPr>
          <p:nvPr>
            <p:ph type="pic" sz="quarter" idx="10"/>
          </p:nvPr>
        </p:nvSpPr>
        <p:spPr>
          <a:xfrm>
            <a:off x="1905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a:noAutofit/>
          </a:bodyPr>
          <a:lstStyle/>
          <a:p>
            <a:r>
              <a:rPr lang="en-US"/>
              <a:t>Click icon to add picture</a:t>
            </a:r>
            <a:endParaRPr lang="en-US" dirty="0"/>
          </a:p>
        </p:txBody>
      </p:sp>
      <p:sp>
        <p:nvSpPr>
          <p:cNvPr id="47" name="Picture Placeholder 46">
            <a:extLst>
              <a:ext uri="{FF2B5EF4-FFF2-40B4-BE49-F238E27FC236}">
                <a16:creationId xmlns:a16="http://schemas.microsoft.com/office/drawing/2014/main" id="{EEE85C52-E5BA-4142-AE8D-7B357E4A475D}"/>
              </a:ext>
            </a:extLst>
          </p:cNvPr>
          <p:cNvSpPr>
            <a:spLocks noGrp="1"/>
          </p:cNvSpPr>
          <p:nvPr>
            <p:ph type="pic" sz="quarter" idx="11"/>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a:noAutofit/>
          </a:bodyPr>
          <a:lstStyle/>
          <a:p>
            <a:r>
              <a:rPr lang="en-US"/>
              <a:t>Click icon to add picture</a:t>
            </a:r>
            <a:endParaRPr lang="en-US" dirty="0"/>
          </a:p>
        </p:txBody>
      </p:sp>
      <p:sp>
        <p:nvSpPr>
          <p:cNvPr id="50" name="Picture Placeholder 49">
            <a:extLst>
              <a:ext uri="{FF2B5EF4-FFF2-40B4-BE49-F238E27FC236}">
                <a16:creationId xmlns:a16="http://schemas.microsoft.com/office/drawing/2014/main" id="{424B8959-FF9C-453C-8179-A0BF8D392B35}"/>
              </a:ext>
            </a:extLst>
          </p:cNvPr>
          <p:cNvSpPr>
            <a:spLocks noGrp="1"/>
          </p:cNvSpPr>
          <p:nvPr>
            <p:ph type="pic" sz="quarter" idx="12"/>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a:noAutofit/>
          </a:bodyPr>
          <a:lstStyle/>
          <a:p>
            <a:r>
              <a:rPr lang="en-US"/>
              <a:t>Click icon to add picture</a:t>
            </a:r>
            <a:endParaRPr lang="en-US" dirty="0"/>
          </a:p>
        </p:txBody>
      </p:sp>
      <p:sp>
        <p:nvSpPr>
          <p:cNvPr id="54" name="Title 1">
            <a:extLst>
              <a:ext uri="{FF2B5EF4-FFF2-40B4-BE49-F238E27FC236}">
                <a16:creationId xmlns:a16="http://schemas.microsoft.com/office/drawing/2014/main" id="{3F2D93AE-80E9-4043-9384-F0F06D6570A4}"/>
              </a:ext>
            </a:extLst>
          </p:cNvPr>
          <p:cNvSpPr>
            <a:spLocks noGrp="1"/>
          </p:cNvSpPr>
          <p:nvPr>
            <p:ph type="title"/>
          </p:nvPr>
        </p:nvSpPr>
        <p:spPr>
          <a:xfrm rot="16200000">
            <a:off x="-2476501" y="2766221"/>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2194718" y="4697806"/>
            <a:ext cx="2800350" cy="891383"/>
          </a:xfrm>
        </p:spPr>
        <p:txBody>
          <a:bodyPr anchor="ctr">
            <a:normAutofit/>
          </a:bodyPr>
          <a:lstStyle>
            <a:lvl1pPr marL="0" indent="0" algn="ctr">
              <a:lnSpc>
                <a:spcPct val="100000"/>
              </a:lnSpc>
              <a:buNone/>
              <a:defRPr sz="2000">
                <a:solidFill>
                  <a:schemeClr val="bg1"/>
                </a:solidFill>
              </a:defRPr>
            </a:lvl1pPr>
          </a:lstStyle>
          <a:p>
            <a:pPr lvl="0"/>
            <a:r>
              <a:rPr lang="en-US"/>
              <a:t>Click to edit Master text styles</a:t>
            </a:r>
          </a:p>
        </p:txBody>
      </p:sp>
      <p:sp>
        <p:nvSpPr>
          <p:cNvPr id="55" name="Content Placeholder 2">
            <a:extLst>
              <a:ext uri="{FF2B5EF4-FFF2-40B4-BE49-F238E27FC236}">
                <a16:creationId xmlns:a16="http://schemas.microsoft.com/office/drawing/2014/main" id="{9D493CB6-06D1-4AD2-924D-64007FFFAC01}"/>
              </a:ext>
            </a:extLst>
          </p:cNvPr>
          <p:cNvSpPr>
            <a:spLocks noGrp="1"/>
          </p:cNvSpPr>
          <p:nvPr>
            <p:ph idx="13"/>
          </p:nvPr>
        </p:nvSpPr>
        <p:spPr>
          <a:xfrm>
            <a:off x="9101931" y="4697805"/>
            <a:ext cx="2800351" cy="891383"/>
          </a:xfrm>
        </p:spPr>
        <p:txBody>
          <a:bodyPr anchor="ctr">
            <a:normAutofit/>
          </a:bodyPr>
          <a:lstStyle>
            <a:lvl1pPr marL="0" indent="0" algn="ctr">
              <a:lnSpc>
                <a:spcPct val="100000"/>
              </a:lnSpc>
              <a:buNone/>
              <a:defRPr sz="2000">
                <a:solidFill>
                  <a:schemeClr val="bg1"/>
                </a:solidFill>
              </a:defRPr>
            </a:lvl1pPr>
          </a:lstStyle>
          <a:p>
            <a:pPr lvl="0"/>
            <a:r>
              <a:rPr lang="en-US"/>
              <a:t>Click to edit Master text styles</a:t>
            </a:r>
          </a:p>
        </p:txBody>
      </p:sp>
      <p:sp>
        <p:nvSpPr>
          <p:cNvPr id="56" name="Content Placeholder 2">
            <a:extLst>
              <a:ext uri="{FF2B5EF4-FFF2-40B4-BE49-F238E27FC236}">
                <a16:creationId xmlns:a16="http://schemas.microsoft.com/office/drawing/2014/main" id="{D5B991DB-A408-4F6D-A8D0-5167D1E30767}"/>
              </a:ext>
            </a:extLst>
          </p:cNvPr>
          <p:cNvSpPr>
            <a:spLocks noGrp="1"/>
          </p:cNvSpPr>
          <p:nvPr>
            <p:ph idx="14"/>
          </p:nvPr>
        </p:nvSpPr>
        <p:spPr>
          <a:xfrm>
            <a:off x="5623718" y="1268809"/>
            <a:ext cx="2853532" cy="891383"/>
          </a:xfrm>
        </p:spPr>
        <p:txBody>
          <a:bodyPr anchor="ctr">
            <a:normAutofit/>
          </a:bodyPr>
          <a:lstStyle>
            <a:lvl1pPr marL="0" indent="0" algn="ctr">
              <a:lnSpc>
                <a:spcPct val="100000"/>
              </a:lnSpc>
              <a:buNone/>
              <a:defRPr sz="2000">
                <a:solidFill>
                  <a:schemeClr val="bg1"/>
                </a:solidFill>
              </a:defRPr>
            </a:lvl1pPr>
          </a:lstStyle>
          <a:p>
            <a:pPr lvl="0"/>
            <a:r>
              <a:rPr lang="en-US"/>
              <a:t>Click to edit Master text styles</a:t>
            </a:r>
          </a:p>
        </p:txBody>
      </p:sp>
      <p:sp>
        <p:nvSpPr>
          <p:cNvPr id="60" name="Date Placeholder 6">
            <a:extLst>
              <a:ext uri="{FF2B5EF4-FFF2-40B4-BE49-F238E27FC236}">
                <a16:creationId xmlns:a16="http://schemas.microsoft.com/office/drawing/2014/main" id="{CAE1BB52-31E7-4A74-9ED4-FDD922376397}"/>
              </a:ext>
            </a:extLst>
          </p:cNvPr>
          <p:cNvSpPr>
            <a:spLocks noGrp="1"/>
          </p:cNvSpPr>
          <p:nvPr>
            <p:ph type="dt" sz="half" idx="15"/>
          </p:nvPr>
        </p:nvSpPr>
        <p:spPr>
          <a:xfrm>
            <a:off x="2194718" y="6356350"/>
            <a:ext cx="983911" cy="365125"/>
          </a:xfrm>
        </p:spPr>
        <p:txBody>
          <a:bodyPr/>
          <a:lstStyle>
            <a:lvl1pPr>
              <a:defRPr>
                <a:solidFill>
                  <a:schemeClr val="accent1">
                    <a:lumMod val="20000"/>
                    <a:lumOff val="80000"/>
                  </a:schemeClr>
                </a:solidFill>
              </a:defRPr>
            </a:lvl1pPr>
          </a:lstStyle>
          <a:p>
            <a:endParaRPr lang="en-US" dirty="0"/>
          </a:p>
        </p:txBody>
      </p:sp>
      <p:sp>
        <p:nvSpPr>
          <p:cNvPr id="61" name="Footer Placeholder 4">
            <a:extLst>
              <a:ext uri="{FF2B5EF4-FFF2-40B4-BE49-F238E27FC236}">
                <a16:creationId xmlns:a16="http://schemas.microsoft.com/office/drawing/2014/main" id="{EAF5ABA9-E5E2-43E4-ACD5-994ABC08568B}"/>
              </a:ext>
            </a:extLst>
          </p:cNvPr>
          <p:cNvSpPr>
            <a:spLocks noGrp="1"/>
          </p:cNvSpPr>
          <p:nvPr>
            <p:ph type="ftr" sz="quarter" idx="16"/>
          </p:nvPr>
        </p:nvSpPr>
        <p:spPr>
          <a:xfrm>
            <a:off x="5334000" y="6356350"/>
            <a:ext cx="3429000" cy="365125"/>
          </a:xfrm>
        </p:spPr>
        <p:txBody>
          <a:bodyPr/>
          <a:lstStyle>
            <a:lvl1pPr>
              <a:defRPr sz="900">
                <a:solidFill>
                  <a:schemeClr val="accent1">
                    <a:lumMod val="20000"/>
                    <a:lumOff val="80000"/>
                  </a:schemeClr>
                </a:solidFill>
              </a:defRPr>
            </a:lvl1pPr>
          </a:lstStyle>
          <a:p>
            <a:endParaRPr lang="en-US" dirty="0"/>
          </a:p>
        </p:txBody>
      </p:sp>
      <p:sp>
        <p:nvSpPr>
          <p:cNvPr id="62" name="Slide Number Placeholder 5">
            <a:extLst>
              <a:ext uri="{FF2B5EF4-FFF2-40B4-BE49-F238E27FC236}">
                <a16:creationId xmlns:a16="http://schemas.microsoft.com/office/drawing/2014/main" id="{40AEA096-23EC-471A-85DB-52788D84751C}"/>
              </a:ext>
            </a:extLst>
          </p:cNvPr>
          <p:cNvSpPr>
            <a:spLocks noGrp="1"/>
          </p:cNvSpPr>
          <p:nvPr>
            <p:ph type="sldNum" sz="quarter" idx="17"/>
          </p:nvPr>
        </p:nvSpPr>
        <p:spPr>
          <a:xfrm>
            <a:off x="10711542" y="6356350"/>
            <a:ext cx="642257" cy="365125"/>
          </a:xfrm>
        </p:spPr>
        <p:txBody>
          <a:bodyPr/>
          <a:lstStyle>
            <a:lvl1pPr>
              <a:defRPr sz="900">
                <a:solidFill>
                  <a:schemeClr val="accent1">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722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316466" y="4160451"/>
            <a:ext cx="608493" cy="201776"/>
          </a:xfrm>
        </p:spPr>
        <p:txBody>
          <a:bodyPr anchor="ctr"/>
          <a:lstStyle>
            <a:lvl1pPr marL="0" indent="0" algn="ctr">
              <a:buNone/>
              <a:defRPr sz="1400" b="1">
                <a:solidFill>
                  <a:schemeClr val="bg1"/>
                </a:solidFill>
                <a:latin typeface="+mj-lt"/>
              </a:defRPr>
            </a:lvl1pPr>
          </a:lstStyle>
          <a:p>
            <a:pPr lvl="0"/>
            <a:r>
              <a:rPr lang="en-US" dirty="0"/>
              <a:t>Year</a:t>
            </a:r>
            <a:endParaRPr lang="en-ZA" dirty="0"/>
          </a:p>
        </p:txBody>
      </p:sp>
      <p:sp>
        <p:nvSpPr>
          <p:cNvPr id="14" name="Text Placeholder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5980666" y="4160451"/>
            <a:ext cx="608493" cy="201776"/>
          </a:xfrm>
        </p:spPr>
        <p:txBody>
          <a:bodyPr anchor="ctr"/>
          <a:lstStyle>
            <a:lvl1pPr marL="0" indent="0" algn="ctr">
              <a:buNone/>
              <a:defRPr sz="1400" b="1">
                <a:solidFill>
                  <a:schemeClr val="bg1"/>
                </a:solidFill>
                <a:latin typeface="+mj-lt"/>
              </a:defRPr>
            </a:lvl1pPr>
          </a:lstStyle>
          <a:p>
            <a:pPr lvl="0"/>
            <a:r>
              <a:rPr lang="en-US" dirty="0"/>
              <a:t>Year</a:t>
            </a:r>
            <a:endParaRPr lang="en-ZA" dirty="0"/>
          </a:p>
        </p:txBody>
      </p:sp>
      <p:sp>
        <p:nvSpPr>
          <p:cNvPr id="10" name="Text Placeholder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434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1" name="Text Placeholder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906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2" name="Text Placeholder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1378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3" name="Text Placeholder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1850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5" name="Text Placeholder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2322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2794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3266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9" name="Text Placeholder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3738435" y="3658480"/>
            <a:ext cx="393192" cy="390677"/>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0" name="Text Placeholder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4210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8" name="Text Placeholder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4682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5154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5626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3" name="Text Placeholder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6098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4" name="Text Placeholder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6570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7042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7514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7986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8" name="Text Placeholder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8458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9" name="Text Placeholder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8930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9402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9874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10346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10818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1290430"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80" name="Title 1">
            <a:extLst>
              <a:ext uri="{FF2B5EF4-FFF2-40B4-BE49-F238E27FC236}">
                <a16:creationId xmlns:a16="http://schemas.microsoft.com/office/drawing/2014/main" id="{BD315BE3-66BC-448E-AC25-B8B59C8001EA}"/>
              </a:ext>
            </a:extLst>
          </p:cNvPr>
          <p:cNvSpPr>
            <a:spLocks noGrp="1"/>
          </p:cNvSpPr>
          <p:nvPr>
            <p:ph type="title"/>
          </p:nvPr>
        </p:nvSpPr>
        <p:spPr>
          <a:xfrm>
            <a:off x="2820952" y="629616"/>
            <a:ext cx="6550096" cy="1325563"/>
          </a:xfrm>
        </p:spPr>
        <p:txBody>
          <a:bodyPr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82" name="Rectangle 81">
            <a:extLst>
              <a:ext uri="{FF2B5EF4-FFF2-40B4-BE49-F238E27FC236}">
                <a16:creationId xmlns:a16="http://schemas.microsoft.com/office/drawing/2014/main" id="{8791A8F7-D0D7-459C-816C-06A776192CF1}"/>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63CFF470-94CA-4087-8B57-84A251AB5728}"/>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8741B3D2-0E68-4CDE-B746-65D383DA0EF1}"/>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F24D9BB9-0D5B-45D1-A9B9-F8985612AD6E}"/>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DB714EE5-FC7B-4FDA-88D7-B7DB551EA274}"/>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D6984438-C7B6-469B-A0A3-F7C9F2CC6DBD}"/>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57EBFF5E-9DF7-4591-AC16-CB1D6AE0D25A}"/>
              </a:ext>
            </a:extLst>
          </p:cNvPr>
          <p:cNvSpPr/>
          <p:nvPr userDrawn="1"/>
        </p:nvSpPr>
        <p:spPr>
          <a:xfrm>
            <a:off x="322533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29E0EA42-935D-43B4-AB8D-FDC3007FD20C}"/>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EDD61E09-E863-45B9-9F49-02EA501C578E}"/>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52DB4680-C46B-45C0-9514-7B5E0B10E393}"/>
              </a:ext>
            </a:extLst>
          </p:cNvPr>
          <p:cNvSpPr/>
          <p:nvPr userDrawn="1"/>
        </p:nvSpPr>
        <p:spPr>
          <a:xfrm>
            <a:off x="6092307"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3AAA84B2-8B6A-4266-8305-9222B397D900}"/>
              </a:ext>
            </a:extLst>
          </p:cNvPr>
          <p:cNvSpPr/>
          <p:nvPr userDrawn="1"/>
        </p:nvSpPr>
        <p:spPr>
          <a:xfrm>
            <a:off x="358371"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6288CF74-DD4A-450A-A6CE-FD0BAFADE3CC}"/>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7CC73489-9E12-4EC4-BFC7-9BB5C27C2E1F}"/>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A2658D15-43FF-4F4D-AAE7-4B9122899193}"/>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AFA77309-00B7-459D-BA45-EE1AEAA3B0CD}"/>
              </a:ext>
            </a:extLst>
          </p:cNvPr>
          <p:cNvSpPr/>
          <p:nvPr userDrawn="1"/>
        </p:nvSpPr>
        <p:spPr>
          <a:xfrm>
            <a:off x="71674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30775FA4-041A-45A7-8F49-9CBD363A28BB}"/>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5508D4AD-2238-4B32-B766-397DD7A6E429}"/>
              </a:ext>
            </a:extLst>
          </p:cNvPr>
          <p:cNvSpPr/>
          <p:nvPr userDrawn="1"/>
        </p:nvSpPr>
        <p:spPr>
          <a:xfrm>
            <a:off x="5733936"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F4B50382-516D-4475-956A-F7F9FD3E08E3}"/>
              </a:ext>
            </a:extLst>
          </p:cNvPr>
          <p:cNvSpPr/>
          <p:nvPr userDrawn="1"/>
        </p:nvSpPr>
        <p:spPr>
          <a:xfrm>
            <a:off x="394208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C399009F-0A9E-4E2F-B4EF-3ECF21378479}"/>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7CFBE686-CBC8-41CE-B11B-CF0C378E6EDE}"/>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D8450F92-73B1-46EB-A8BC-80B995ED31D0}"/>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E7EBDAD3-E952-4A8E-8DCF-BAD616AE8FD0}"/>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C135B39D-DCFF-48D1-B7C8-418310C34B9F}"/>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566893CC-18D8-4978-98A0-9F0F1A58F70F}"/>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A59803DA-84F5-4810-9D67-82851BBBF7B7}"/>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a:extLst>
              <a:ext uri="{FF2B5EF4-FFF2-40B4-BE49-F238E27FC236}">
                <a16:creationId xmlns:a16="http://schemas.microsoft.com/office/drawing/2014/main" id="{7A9BDBED-FA8E-4080-8786-5B97A485DDB6}"/>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9D3328E7-2083-4FC9-B32F-1FED3CDFFF3B}"/>
              </a:ext>
            </a:extLst>
          </p:cNvPr>
          <p:cNvSpPr/>
          <p:nvPr userDrawn="1"/>
        </p:nvSpPr>
        <p:spPr>
          <a:xfrm>
            <a:off x="788416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35">
            <a:extLst>
              <a:ext uri="{FF2B5EF4-FFF2-40B4-BE49-F238E27FC236}">
                <a16:creationId xmlns:a16="http://schemas.microsoft.com/office/drawing/2014/main" id="{97D29CBA-4952-44B4-A695-45B4490EEB8D}"/>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65338F58-85B5-4095-931F-DE4D676A6192}"/>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62101AC6-3DF3-44E3-8F37-4D420EFB890E}"/>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D3E958D7-1972-40AD-A538-8302A14984AB}"/>
              </a:ext>
            </a:extLst>
          </p:cNvPr>
          <p:cNvSpPr/>
          <p:nvPr userDrawn="1"/>
        </p:nvSpPr>
        <p:spPr>
          <a:xfrm>
            <a:off x="8959275"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AAAD3289-DEFC-4EC6-BF0C-2B56CE1CD19B}"/>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7EA5B12A-0ADE-4B3A-A74C-D3487E40A7C4}"/>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423D27DE-07B7-4053-A551-3515F702FECE}"/>
              </a:ext>
            </a:extLst>
          </p:cNvPr>
          <p:cNvSpPr/>
          <p:nvPr userDrawn="1"/>
        </p:nvSpPr>
        <p:spPr>
          <a:xfrm>
            <a:off x="1039275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Date Placeholder 3">
            <a:extLst>
              <a:ext uri="{FF2B5EF4-FFF2-40B4-BE49-F238E27FC236}">
                <a16:creationId xmlns:a16="http://schemas.microsoft.com/office/drawing/2014/main" id="{DAAD24F3-0234-4B5A-84DA-945939E26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156" name="Footer Placeholder 4">
            <a:extLst>
              <a:ext uri="{FF2B5EF4-FFF2-40B4-BE49-F238E27FC236}">
                <a16:creationId xmlns:a16="http://schemas.microsoft.com/office/drawing/2014/main" id="{664012DC-ACEF-433E-A505-4617F7A7EE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157" name="Slide Number Placeholder 5">
            <a:extLst>
              <a:ext uri="{FF2B5EF4-FFF2-40B4-BE49-F238E27FC236}">
                <a16:creationId xmlns:a16="http://schemas.microsoft.com/office/drawing/2014/main" id="{58602E04-6AE9-4AB4-8C82-ADECCA2FCC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152376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Content, and Framed Picture">
    <p:bg>
      <p:bgPr>
        <a:solidFill>
          <a:schemeClr val="accent4"/>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2348BA8A-9E10-4BDA-92EB-6C1021EBD8BB}"/>
              </a:ext>
            </a:extLst>
          </p:cNvPr>
          <p:cNvSpPr/>
          <p:nvPr userDrawn="1"/>
        </p:nvSpPr>
        <p:spPr>
          <a:xfrm>
            <a:off x="758342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4DD1FBBA-C4C1-423C-8D85-CC2FA3147C8D}"/>
              </a:ext>
            </a:extLst>
          </p:cNvPr>
          <p:cNvSpPr/>
          <p:nvPr userDrawn="1"/>
        </p:nvSpPr>
        <p:spPr>
          <a:xfrm>
            <a:off x="700735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Picture Placeholder 106">
            <a:extLst>
              <a:ext uri="{FF2B5EF4-FFF2-40B4-BE49-F238E27FC236}">
                <a16:creationId xmlns:a16="http://schemas.microsoft.com/office/drawing/2014/main" id="{C1039393-3B8E-4456-97AA-ADBC18010074}"/>
              </a:ext>
            </a:extLst>
          </p:cNvPr>
          <p:cNvSpPr>
            <a:spLocks noGrp="1"/>
          </p:cNvSpPr>
          <p:nvPr>
            <p:ph type="pic" sz="quarter" idx="10"/>
          </p:nvPr>
        </p:nvSpPr>
        <p:spPr>
          <a:xfrm>
            <a:off x="7007351" y="572886"/>
            <a:ext cx="4608577" cy="5709042"/>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962786" y="1047146"/>
            <a:ext cx="4603750" cy="955826"/>
          </a:xfrm>
        </p:spPr>
        <p:txBody>
          <a:bodyPr lIns="0" anchor="t">
            <a:no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811301" y="3202442"/>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2BB87F0D-3BAB-446D-B8D9-08B2C2BB3BD7}"/>
              </a:ext>
            </a:extLst>
          </p:cNvPr>
          <p:cNvSpPr/>
          <p:nvPr userDrawn="1"/>
        </p:nvSpPr>
        <p:spPr>
          <a:xfrm>
            <a:off x="643128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F04AEEB-DA23-4423-A0A2-D2E04125C4A7}"/>
              </a:ext>
            </a:extLst>
          </p:cNvPr>
          <p:cNvSpPr/>
          <p:nvPr userDrawn="1"/>
        </p:nvSpPr>
        <p:spPr>
          <a:xfrm>
            <a:off x="643128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2058B74-EF5C-4574-9B30-072FA59B9B21}"/>
              </a:ext>
            </a:extLst>
          </p:cNvPr>
          <p:cNvSpPr/>
          <p:nvPr userDrawn="1"/>
        </p:nvSpPr>
        <p:spPr>
          <a:xfrm>
            <a:off x="643128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AE24787-0FCF-4199-AB93-6593FE032C55}"/>
              </a:ext>
            </a:extLst>
          </p:cNvPr>
          <p:cNvSpPr/>
          <p:nvPr userDrawn="1"/>
        </p:nvSpPr>
        <p:spPr>
          <a:xfrm>
            <a:off x="643128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F44E538-795F-4C68-9305-B6955DBC7F5D}"/>
              </a:ext>
            </a:extLst>
          </p:cNvPr>
          <p:cNvSpPr/>
          <p:nvPr userDrawn="1"/>
        </p:nvSpPr>
        <p:spPr>
          <a:xfrm>
            <a:off x="643128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1A0463E-1142-44E9-8CB3-9F22F5DF78A8}"/>
              </a:ext>
            </a:extLst>
          </p:cNvPr>
          <p:cNvSpPr/>
          <p:nvPr userDrawn="1"/>
        </p:nvSpPr>
        <p:spPr>
          <a:xfrm>
            <a:off x="643128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7898DBE-884D-4A00-AF2F-4295EAF41E13}"/>
              </a:ext>
            </a:extLst>
          </p:cNvPr>
          <p:cNvSpPr/>
          <p:nvPr userDrawn="1"/>
        </p:nvSpPr>
        <p:spPr>
          <a:xfrm>
            <a:off x="643128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3AB5AC4-C502-4D78-A602-3027D20AB33A}"/>
              </a:ext>
            </a:extLst>
          </p:cNvPr>
          <p:cNvSpPr/>
          <p:nvPr userDrawn="1"/>
        </p:nvSpPr>
        <p:spPr>
          <a:xfrm>
            <a:off x="6431280" y="4010202"/>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DF81845-E621-4070-9AD6-1F40FFDD82E2}"/>
              </a:ext>
            </a:extLst>
          </p:cNvPr>
          <p:cNvSpPr/>
          <p:nvPr userDrawn="1"/>
        </p:nvSpPr>
        <p:spPr>
          <a:xfrm>
            <a:off x="643128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9190B9C-4A97-4EDC-9CBD-A68122AE2419}"/>
              </a:ext>
            </a:extLst>
          </p:cNvPr>
          <p:cNvSpPr/>
          <p:nvPr userDrawn="1"/>
        </p:nvSpPr>
        <p:spPr>
          <a:xfrm>
            <a:off x="643128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790346E6-78BF-48E9-8EF6-B77BAA49AADA}"/>
              </a:ext>
            </a:extLst>
          </p:cNvPr>
          <p:cNvSpPr/>
          <p:nvPr userDrawn="1"/>
        </p:nvSpPr>
        <p:spPr>
          <a:xfrm>
            <a:off x="643128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2A3902D-54BA-48ED-8547-8856B4F50D2D}"/>
              </a:ext>
            </a:extLst>
          </p:cNvPr>
          <p:cNvSpPr/>
          <p:nvPr userDrawn="1"/>
        </p:nvSpPr>
        <p:spPr>
          <a:xfrm>
            <a:off x="643128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985555D5-968D-4715-BA22-C95642914BC2}"/>
              </a:ext>
            </a:extLst>
          </p:cNvPr>
          <p:cNvSpPr/>
          <p:nvPr userDrawn="1"/>
        </p:nvSpPr>
        <p:spPr>
          <a:xfrm>
            <a:off x="700735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F24F0F4-135E-4625-9A8E-38755078B5E7}"/>
              </a:ext>
            </a:extLst>
          </p:cNvPr>
          <p:cNvSpPr/>
          <p:nvPr userDrawn="1"/>
        </p:nvSpPr>
        <p:spPr>
          <a:xfrm>
            <a:off x="7583424"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1969E72-FA7B-4358-8C46-7F15CF01A747}"/>
              </a:ext>
            </a:extLst>
          </p:cNvPr>
          <p:cNvSpPr/>
          <p:nvPr userDrawn="1"/>
        </p:nvSpPr>
        <p:spPr>
          <a:xfrm>
            <a:off x="815949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12F9FDD1-1288-44CD-9C55-6CE3B2FB39F9}"/>
              </a:ext>
            </a:extLst>
          </p:cNvPr>
          <p:cNvSpPr/>
          <p:nvPr userDrawn="1"/>
        </p:nvSpPr>
        <p:spPr>
          <a:xfrm>
            <a:off x="8735568"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30AC56B-D539-45B3-AD66-457D7D874CD8}"/>
              </a:ext>
            </a:extLst>
          </p:cNvPr>
          <p:cNvSpPr/>
          <p:nvPr userDrawn="1"/>
        </p:nvSpPr>
        <p:spPr>
          <a:xfrm>
            <a:off x="9311640"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26434293-E220-465A-9EF3-FF90D0E0F19B}"/>
              </a:ext>
            </a:extLst>
          </p:cNvPr>
          <p:cNvSpPr/>
          <p:nvPr userDrawn="1"/>
        </p:nvSpPr>
        <p:spPr>
          <a:xfrm>
            <a:off x="988771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6751B4BA-EAD6-4F27-B051-F799EBBAAE12}"/>
              </a:ext>
            </a:extLst>
          </p:cNvPr>
          <p:cNvSpPr/>
          <p:nvPr userDrawn="1"/>
        </p:nvSpPr>
        <p:spPr>
          <a:xfrm>
            <a:off x="10463784"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EF6A1809-5EEE-4801-A2B0-7350405CDEB5}"/>
              </a:ext>
            </a:extLst>
          </p:cNvPr>
          <p:cNvSpPr/>
          <p:nvPr userDrawn="1"/>
        </p:nvSpPr>
        <p:spPr>
          <a:xfrm>
            <a:off x="1103985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3B41004-5241-4ED8-8DBD-6D7345DFC934}"/>
              </a:ext>
            </a:extLst>
          </p:cNvPr>
          <p:cNvSpPr/>
          <p:nvPr userDrawn="1"/>
        </p:nvSpPr>
        <p:spPr>
          <a:xfrm>
            <a:off x="11615928"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72EC9AD5-87ED-4FC3-A142-A87EB8359263}"/>
              </a:ext>
            </a:extLst>
          </p:cNvPr>
          <p:cNvSpPr/>
          <p:nvPr userDrawn="1"/>
        </p:nvSpPr>
        <p:spPr>
          <a:xfrm>
            <a:off x="11615928"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6BFD4027-F2BA-4F92-8229-FC2C25423B98}"/>
              </a:ext>
            </a:extLst>
          </p:cNvPr>
          <p:cNvSpPr/>
          <p:nvPr userDrawn="1"/>
        </p:nvSpPr>
        <p:spPr>
          <a:xfrm>
            <a:off x="11615928"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5A0F8C7-1908-4500-B7D3-5BEDCCC233D8}"/>
              </a:ext>
            </a:extLst>
          </p:cNvPr>
          <p:cNvSpPr/>
          <p:nvPr userDrawn="1"/>
        </p:nvSpPr>
        <p:spPr>
          <a:xfrm>
            <a:off x="11615928"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34614BC4-1B39-4DE0-ACCE-6DDED4710BEF}"/>
              </a:ext>
            </a:extLst>
          </p:cNvPr>
          <p:cNvSpPr/>
          <p:nvPr userDrawn="1"/>
        </p:nvSpPr>
        <p:spPr>
          <a:xfrm>
            <a:off x="11615928"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CF20A7E0-34F3-480A-9BE6-79B88802E55B}"/>
              </a:ext>
            </a:extLst>
          </p:cNvPr>
          <p:cNvSpPr/>
          <p:nvPr userDrawn="1"/>
        </p:nvSpPr>
        <p:spPr>
          <a:xfrm>
            <a:off x="11615928"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C6A8074E-3117-4E9F-A0E2-53086DF7453D}"/>
              </a:ext>
            </a:extLst>
          </p:cNvPr>
          <p:cNvSpPr/>
          <p:nvPr userDrawn="1"/>
        </p:nvSpPr>
        <p:spPr>
          <a:xfrm>
            <a:off x="11615928"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67D0C6A1-221D-421D-9992-0F6CB576A685}"/>
              </a:ext>
            </a:extLst>
          </p:cNvPr>
          <p:cNvSpPr/>
          <p:nvPr userDrawn="1"/>
        </p:nvSpPr>
        <p:spPr>
          <a:xfrm>
            <a:off x="11615928"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F39E7BB0-5CBA-4258-A058-DD0BD25C2F8E}"/>
              </a:ext>
            </a:extLst>
          </p:cNvPr>
          <p:cNvSpPr/>
          <p:nvPr userDrawn="1"/>
        </p:nvSpPr>
        <p:spPr>
          <a:xfrm>
            <a:off x="11615928"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53B2A275-45FA-4398-8B2D-80B189135727}"/>
              </a:ext>
            </a:extLst>
          </p:cNvPr>
          <p:cNvSpPr/>
          <p:nvPr userDrawn="1"/>
        </p:nvSpPr>
        <p:spPr>
          <a:xfrm>
            <a:off x="11615928"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2D63E382-D846-4749-9843-91E603EB5230}"/>
              </a:ext>
            </a:extLst>
          </p:cNvPr>
          <p:cNvSpPr/>
          <p:nvPr userDrawn="1"/>
        </p:nvSpPr>
        <p:spPr>
          <a:xfrm>
            <a:off x="11615928"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D530F3E2-4C57-4A9F-BD15-4E34F155226A}"/>
              </a:ext>
            </a:extLst>
          </p:cNvPr>
          <p:cNvSpPr/>
          <p:nvPr userDrawn="1"/>
        </p:nvSpPr>
        <p:spPr>
          <a:xfrm>
            <a:off x="11615928"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0CF99AB6-B5E9-4BF1-A002-3ED17781E3B2}"/>
              </a:ext>
            </a:extLst>
          </p:cNvPr>
          <p:cNvSpPr/>
          <p:nvPr userDrawn="1"/>
        </p:nvSpPr>
        <p:spPr>
          <a:xfrm>
            <a:off x="8159496"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FD504C16-D7B1-4B1A-BD29-5F63709EFBC0}"/>
              </a:ext>
            </a:extLst>
          </p:cNvPr>
          <p:cNvSpPr/>
          <p:nvPr userDrawn="1"/>
        </p:nvSpPr>
        <p:spPr>
          <a:xfrm>
            <a:off x="873556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97BFC63B-0BE4-439A-A676-C1171E900B0F}"/>
              </a:ext>
            </a:extLst>
          </p:cNvPr>
          <p:cNvSpPr/>
          <p:nvPr userDrawn="1"/>
        </p:nvSpPr>
        <p:spPr>
          <a:xfrm>
            <a:off x="9311640"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EBAB1FD7-5A5C-40DF-9C8E-6FCB53B52D50}"/>
              </a:ext>
            </a:extLst>
          </p:cNvPr>
          <p:cNvSpPr/>
          <p:nvPr userDrawn="1"/>
        </p:nvSpPr>
        <p:spPr>
          <a:xfrm>
            <a:off x="9887712"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9E54DCBE-7693-49E1-A5FF-9553046ADC6C}"/>
              </a:ext>
            </a:extLst>
          </p:cNvPr>
          <p:cNvSpPr/>
          <p:nvPr userDrawn="1"/>
        </p:nvSpPr>
        <p:spPr>
          <a:xfrm>
            <a:off x="10463784"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3CBA41F1-ED75-4F55-BA4B-F88B6BBAD51B}"/>
              </a:ext>
            </a:extLst>
          </p:cNvPr>
          <p:cNvSpPr/>
          <p:nvPr userDrawn="1"/>
        </p:nvSpPr>
        <p:spPr>
          <a:xfrm>
            <a:off x="11039856"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nline Image Placeholder 4">
            <a:extLst>
              <a:ext uri="{FF2B5EF4-FFF2-40B4-BE49-F238E27FC236}">
                <a16:creationId xmlns:a16="http://schemas.microsoft.com/office/drawing/2014/main" id="{3F93CAB0-49C3-4A79-B42E-9E1448EB8C16}"/>
              </a:ext>
            </a:extLst>
          </p:cNvPr>
          <p:cNvSpPr>
            <a:spLocks noGrp="1"/>
          </p:cNvSpPr>
          <p:nvPr>
            <p:ph type="clipArt" sz="quarter" idx="11"/>
          </p:nvPr>
        </p:nvSpPr>
        <p:spPr>
          <a:xfrm>
            <a:off x="1437001" y="2221535"/>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48" name="Text Placeholder 2">
            <a:extLst>
              <a:ext uri="{FF2B5EF4-FFF2-40B4-BE49-F238E27FC236}">
                <a16:creationId xmlns:a16="http://schemas.microsoft.com/office/drawing/2014/main" id="{7F604C77-9D98-476E-94D5-E470DD4AF761}"/>
              </a:ext>
            </a:extLst>
          </p:cNvPr>
          <p:cNvSpPr>
            <a:spLocks noGrp="1"/>
          </p:cNvSpPr>
          <p:nvPr>
            <p:ph type="body" idx="12"/>
          </p:nvPr>
        </p:nvSpPr>
        <p:spPr>
          <a:xfrm>
            <a:off x="3741177" y="3202442"/>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0" name="Online Image Placeholder 4">
            <a:extLst>
              <a:ext uri="{FF2B5EF4-FFF2-40B4-BE49-F238E27FC236}">
                <a16:creationId xmlns:a16="http://schemas.microsoft.com/office/drawing/2014/main" id="{9CF5CB34-93EF-4B2B-A1BE-32B6ED047CA5}"/>
              </a:ext>
            </a:extLst>
          </p:cNvPr>
          <p:cNvSpPr>
            <a:spLocks noGrp="1"/>
          </p:cNvSpPr>
          <p:nvPr>
            <p:ph type="clipArt" sz="quarter" idx="13"/>
          </p:nvPr>
        </p:nvSpPr>
        <p:spPr>
          <a:xfrm>
            <a:off x="4366877" y="2221535"/>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52" name="Text Placeholder 2">
            <a:extLst>
              <a:ext uri="{FF2B5EF4-FFF2-40B4-BE49-F238E27FC236}">
                <a16:creationId xmlns:a16="http://schemas.microsoft.com/office/drawing/2014/main" id="{FC62B88D-998E-4BF7-848E-A2874E941CD7}"/>
              </a:ext>
            </a:extLst>
          </p:cNvPr>
          <p:cNvSpPr>
            <a:spLocks noGrp="1"/>
          </p:cNvSpPr>
          <p:nvPr>
            <p:ph type="body" idx="14"/>
          </p:nvPr>
        </p:nvSpPr>
        <p:spPr>
          <a:xfrm>
            <a:off x="811301" y="5143144"/>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4" name="Online Image Placeholder 4">
            <a:extLst>
              <a:ext uri="{FF2B5EF4-FFF2-40B4-BE49-F238E27FC236}">
                <a16:creationId xmlns:a16="http://schemas.microsoft.com/office/drawing/2014/main" id="{5323F037-C84F-497F-BB92-7183D356BA26}"/>
              </a:ext>
            </a:extLst>
          </p:cNvPr>
          <p:cNvSpPr>
            <a:spLocks noGrp="1"/>
          </p:cNvSpPr>
          <p:nvPr>
            <p:ph type="clipArt" sz="quarter" idx="15"/>
          </p:nvPr>
        </p:nvSpPr>
        <p:spPr>
          <a:xfrm>
            <a:off x="1437001" y="4162237"/>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56" name="Text Placeholder 2">
            <a:extLst>
              <a:ext uri="{FF2B5EF4-FFF2-40B4-BE49-F238E27FC236}">
                <a16:creationId xmlns:a16="http://schemas.microsoft.com/office/drawing/2014/main" id="{FF3F35AF-A5CD-4066-97B9-902126AD3935}"/>
              </a:ext>
            </a:extLst>
          </p:cNvPr>
          <p:cNvSpPr>
            <a:spLocks noGrp="1"/>
          </p:cNvSpPr>
          <p:nvPr>
            <p:ph type="body" idx="16"/>
          </p:nvPr>
        </p:nvSpPr>
        <p:spPr>
          <a:xfrm>
            <a:off x="3741177" y="5143144"/>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8" name="Online Image Placeholder 4">
            <a:extLst>
              <a:ext uri="{FF2B5EF4-FFF2-40B4-BE49-F238E27FC236}">
                <a16:creationId xmlns:a16="http://schemas.microsoft.com/office/drawing/2014/main" id="{9A265732-BAC2-478A-92AE-23D502B7FF1A}"/>
              </a:ext>
            </a:extLst>
          </p:cNvPr>
          <p:cNvSpPr>
            <a:spLocks noGrp="1"/>
          </p:cNvSpPr>
          <p:nvPr>
            <p:ph type="clipArt" sz="quarter" idx="17"/>
          </p:nvPr>
        </p:nvSpPr>
        <p:spPr>
          <a:xfrm>
            <a:off x="4366877" y="4162237"/>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62" name="Date Placeholder 3">
            <a:extLst>
              <a:ext uri="{FF2B5EF4-FFF2-40B4-BE49-F238E27FC236}">
                <a16:creationId xmlns:a16="http://schemas.microsoft.com/office/drawing/2014/main" id="{A156C4CF-5CE6-43DE-AA90-A75AB2BB67B7}"/>
              </a:ext>
            </a:extLst>
          </p:cNvPr>
          <p:cNvSpPr>
            <a:spLocks noGrp="1"/>
          </p:cNvSpPr>
          <p:nvPr>
            <p:ph type="dt" sz="half" idx="18"/>
          </p:nvPr>
        </p:nvSpPr>
        <p:spPr>
          <a:xfrm>
            <a:off x="835025" y="6356350"/>
            <a:ext cx="806416" cy="365125"/>
          </a:xfrm>
        </p:spPr>
        <p:txBody>
          <a:bodyPr/>
          <a:lstStyle>
            <a:lvl1pPr>
              <a:defRPr sz="900">
                <a:solidFill>
                  <a:schemeClr val="accent4">
                    <a:lumMod val="20000"/>
                    <a:lumOff val="80000"/>
                  </a:schemeClr>
                </a:solidFill>
              </a:defRPr>
            </a:lvl1pPr>
          </a:lstStyle>
          <a:p>
            <a:endParaRPr lang="en-US" dirty="0"/>
          </a:p>
        </p:txBody>
      </p:sp>
      <p:sp>
        <p:nvSpPr>
          <p:cNvPr id="64" name="Footer Placeholder 4">
            <a:extLst>
              <a:ext uri="{FF2B5EF4-FFF2-40B4-BE49-F238E27FC236}">
                <a16:creationId xmlns:a16="http://schemas.microsoft.com/office/drawing/2014/main" id="{4EA599FC-289F-4C20-9865-DAA03F574EC5}"/>
              </a:ext>
            </a:extLst>
          </p:cNvPr>
          <p:cNvSpPr>
            <a:spLocks noGrp="1"/>
          </p:cNvSpPr>
          <p:nvPr>
            <p:ph type="ftr" sz="quarter" idx="19"/>
          </p:nvPr>
        </p:nvSpPr>
        <p:spPr>
          <a:xfrm>
            <a:off x="1771956" y="6356350"/>
            <a:ext cx="3028643" cy="365125"/>
          </a:xfrm>
        </p:spPr>
        <p:txBody>
          <a:bodyPr/>
          <a:lstStyle>
            <a:lvl1pPr>
              <a:defRPr sz="900">
                <a:solidFill>
                  <a:schemeClr val="accent4">
                    <a:lumMod val="20000"/>
                    <a:lumOff val="80000"/>
                  </a:schemeClr>
                </a:solidFill>
              </a:defRPr>
            </a:lvl1pPr>
          </a:lstStyle>
          <a:p>
            <a:endParaRPr lang="en-US" dirty="0"/>
          </a:p>
        </p:txBody>
      </p:sp>
      <p:sp>
        <p:nvSpPr>
          <p:cNvPr id="66" name="Slide Number Placeholder 5">
            <a:extLst>
              <a:ext uri="{FF2B5EF4-FFF2-40B4-BE49-F238E27FC236}">
                <a16:creationId xmlns:a16="http://schemas.microsoft.com/office/drawing/2014/main" id="{D18BF7DD-991C-4210-9977-3CCAFDB578A7}"/>
              </a:ext>
            </a:extLst>
          </p:cNvPr>
          <p:cNvSpPr>
            <a:spLocks noGrp="1"/>
          </p:cNvSpPr>
          <p:nvPr>
            <p:ph type="sldNum" sz="quarter" idx="20"/>
          </p:nvPr>
        </p:nvSpPr>
        <p:spPr>
          <a:xfrm>
            <a:off x="4951850" y="6356350"/>
            <a:ext cx="809507" cy="365125"/>
          </a:xfrm>
        </p:spPr>
        <p:txBody>
          <a:bodyPr/>
          <a:lstStyle>
            <a:lvl1pP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558274209"/>
      </p:ext>
    </p:extLst>
  </p:cSld>
  <p:clrMapOvr>
    <a:masterClrMapping/>
  </p:clrMapOvr>
  <p:extLst>
    <p:ext uri="{DCECCB84-F9BA-43D5-87BE-67443E8EF086}">
      <p15:sldGuideLst xmlns:p15="http://schemas.microsoft.com/office/powerpoint/2012/main">
        <p15:guide id="1" pos="600" userDrawn="1">
          <p15:clr>
            <a:srgbClr val="FBAE40"/>
          </p15:clr>
        </p15:guide>
        <p15:guide id="2" pos="35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content">
    <p:bg>
      <p:bgPr>
        <a:solidFill>
          <a:schemeClr val="accent2"/>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E1FA9687-5666-46AC-B2C5-FDA4A4EF6670}"/>
              </a:ext>
            </a:extLst>
          </p:cNvPr>
          <p:cNvSpPr/>
          <p:nvPr userDrawn="1"/>
        </p:nvSpPr>
        <p:spPr>
          <a:xfrm>
            <a:off x="0" y="2682910"/>
            <a:ext cx="4050792" cy="4172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3A0B6809-6EF5-4C1C-AE26-93D43D084EE4}"/>
              </a:ext>
            </a:extLst>
          </p:cNvPr>
          <p:cNvSpPr/>
          <p:nvPr userDrawn="1"/>
        </p:nvSpPr>
        <p:spPr>
          <a:xfrm>
            <a:off x="4070604" y="2662273"/>
            <a:ext cx="4050792" cy="4172532"/>
          </a:xfrm>
          <a:prstGeom prst="rect">
            <a:avLst/>
          </a:prstGeom>
          <a:solidFill>
            <a:schemeClr val="accent4"/>
          </a:solid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6DDDE35A-F618-42E2-AA04-F609770EFA37}"/>
              </a:ext>
            </a:extLst>
          </p:cNvPr>
          <p:cNvSpPr/>
          <p:nvPr userDrawn="1"/>
        </p:nvSpPr>
        <p:spPr>
          <a:xfrm>
            <a:off x="8141208" y="2662273"/>
            <a:ext cx="4050792" cy="41931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2074505" y="629616"/>
            <a:ext cx="8042991" cy="1325563"/>
          </a:xfrm>
        </p:spPr>
        <p:txBody>
          <a:bodyPr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A9801717-EC04-4D9F-BE50-E726ECAC1136}"/>
              </a:ext>
            </a:extLst>
          </p:cNvPr>
          <p:cNvSpPr/>
          <p:nvPr userDrawn="1"/>
        </p:nvSpPr>
        <p:spPr>
          <a:xfrm>
            <a:off x="5017194"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430045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5375565"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358371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286696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215022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322533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1791855"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1433484"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6092307"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358371"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4658823"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1075113"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250859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716742"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5733936"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3942081"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088EB2E-CD96-47B9-A63A-8D18CCA89512}"/>
              </a:ext>
            </a:extLst>
          </p:cNvPr>
          <p:cNvSpPr/>
          <p:nvPr userDrawn="1"/>
        </p:nvSpPr>
        <p:spPr>
          <a:xfrm>
            <a:off x="1146787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338708E-067F-4FA9-BA12-1C4EA2B37A63}"/>
              </a:ext>
            </a:extLst>
          </p:cNvPr>
          <p:cNvSpPr/>
          <p:nvPr userDrawn="1"/>
        </p:nvSpPr>
        <p:spPr>
          <a:xfrm>
            <a:off x="1075113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E35FFEA-E06D-408B-A778-0B32F03EFF9F}"/>
              </a:ext>
            </a:extLst>
          </p:cNvPr>
          <p:cNvSpPr/>
          <p:nvPr userDrawn="1"/>
        </p:nvSpPr>
        <p:spPr>
          <a:xfrm>
            <a:off x="1182624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A48561E-6688-489C-BA9B-9C5D3AD90706}"/>
              </a:ext>
            </a:extLst>
          </p:cNvPr>
          <p:cNvSpPr/>
          <p:nvPr userDrawn="1"/>
        </p:nvSpPr>
        <p:spPr>
          <a:xfrm>
            <a:off x="10034388"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D6BE74A-DCDC-4736-A000-7680D880DF04}"/>
              </a:ext>
            </a:extLst>
          </p:cNvPr>
          <p:cNvSpPr/>
          <p:nvPr userDrawn="1"/>
        </p:nvSpPr>
        <p:spPr>
          <a:xfrm>
            <a:off x="931764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030A29-CB1B-4217-961C-E14F3593D004}"/>
              </a:ext>
            </a:extLst>
          </p:cNvPr>
          <p:cNvSpPr/>
          <p:nvPr userDrawn="1"/>
        </p:nvSpPr>
        <p:spPr>
          <a:xfrm>
            <a:off x="8600904"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D0C4995-9291-4EC8-9EE7-99138E697D86}"/>
              </a:ext>
            </a:extLst>
          </p:cNvPr>
          <p:cNvSpPr/>
          <p:nvPr userDrawn="1"/>
        </p:nvSpPr>
        <p:spPr>
          <a:xfrm>
            <a:off x="967601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3F7B342-9394-4E5F-BE39-DC03310AD81F}"/>
              </a:ext>
            </a:extLst>
          </p:cNvPr>
          <p:cNvSpPr/>
          <p:nvPr userDrawn="1"/>
        </p:nvSpPr>
        <p:spPr>
          <a:xfrm>
            <a:off x="8242533"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D4940C5-39A1-40E8-8A26-EDA81A5FF6E2}"/>
              </a:ext>
            </a:extLst>
          </p:cNvPr>
          <p:cNvSpPr/>
          <p:nvPr userDrawn="1"/>
        </p:nvSpPr>
        <p:spPr>
          <a:xfrm>
            <a:off x="7884162"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F268A38-2DB0-40ED-A3BD-7B0DBF3DC185}"/>
              </a:ext>
            </a:extLst>
          </p:cNvPr>
          <p:cNvSpPr/>
          <p:nvPr userDrawn="1"/>
        </p:nvSpPr>
        <p:spPr>
          <a:xfrm>
            <a:off x="6809049"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222658B-4E93-40D4-8683-4BFDB7FD28AC}"/>
              </a:ext>
            </a:extLst>
          </p:cNvPr>
          <p:cNvSpPr/>
          <p:nvPr userDrawn="1"/>
        </p:nvSpPr>
        <p:spPr>
          <a:xfrm>
            <a:off x="11109501"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CE94E203-4D9D-4315-811B-6AEBDA949895}"/>
              </a:ext>
            </a:extLst>
          </p:cNvPr>
          <p:cNvSpPr/>
          <p:nvPr userDrawn="1"/>
        </p:nvSpPr>
        <p:spPr>
          <a:xfrm>
            <a:off x="7525791"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58DF5A4-693E-486D-BAB8-69D0BDAE74CE}"/>
              </a:ext>
            </a:extLst>
          </p:cNvPr>
          <p:cNvSpPr/>
          <p:nvPr userDrawn="1"/>
        </p:nvSpPr>
        <p:spPr>
          <a:xfrm>
            <a:off x="8959275"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2FBA4F83-ED0B-439D-983D-DBBFB23D2612}"/>
              </a:ext>
            </a:extLst>
          </p:cNvPr>
          <p:cNvSpPr/>
          <p:nvPr userDrawn="1"/>
        </p:nvSpPr>
        <p:spPr>
          <a:xfrm>
            <a:off x="716742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3EB3F76F-9FC5-454E-9B4F-C471289878CD}"/>
              </a:ext>
            </a:extLst>
          </p:cNvPr>
          <p:cNvSpPr/>
          <p:nvPr userDrawn="1"/>
        </p:nvSpPr>
        <p:spPr>
          <a:xfrm>
            <a:off x="645067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91B303D9-4182-4C78-A463-7ED50F26193B}"/>
              </a:ext>
            </a:extLst>
          </p:cNvPr>
          <p:cNvSpPr/>
          <p:nvPr userDrawn="1"/>
        </p:nvSpPr>
        <p:spPr>
          <a:xfrm>
            <a:off x="1039275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 Placeholder 2">
            <a:extLst>
              <a:ext uri="{FF2B5EF4-FFF2-40B4-BE49-F238E27FC236}">
                <a16:creationId xmlns:a16="http://schemas.microsoft.com/office/drawing/2014/main" id="{EF16DA6B-95E3-47E1-84FF-3BC278B41388}"/>
              </a:ext>
            </a:extLst>
          </p:cNvPr>
          <p:cNvSpPr>
            <a:spLocks noGrp="1"/>
          </p:cNvSpPr>
          <p:nvPr>
            <p:ph type="body" idx="10"/>
          </p:nvPr>
        </p:nvSpPr>
        <p:spPr>
          <a:xfrm>
            <a:off x="956168" y="4922388"/>
            <a:ext cx="2176974" cy="566511"/>
          </a:xfrm>
        </p:spPr>
        <p:txBody>
          <a:bodyPr lIns="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8" name="Online Image Placeholder 4">
            <a:extLst>
              <a:ext uri="{FF2B5EF4-FFF2-40B4-BE49-F238E27FC236}">
                <a16:creationId xmlns:a16="http://schemas.microsoft.com/office/drawing/2014/main" id="{CAAD9B35-EE81-48EC-8761-181F054A07C5}"/>
              </a:ext>
            </a:extLst>
          </p:cNvPr>
          <p:cNvSpPr>
            <a:spLocks noGrp="1"/>
          </p:cNvSpPr>
          <p:nvPr>
            <p:ph type="clipArt" sz="quarter" idx="11"/>
          </p:nvPr>
        </p:nvSpPr>
        <p:spPr>
          <a:xfrm>
            <a:off x="1668302" y="3911001"/>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69" name="Text Placeholder 2">
            <a:extLst>
              <a:ext uri="{FF2B5EF4-FFF2-40B4-BE49-F238E27FC236}">
                <a16:creationId xmlns:a16="http://schemas.microsoft.com/office/drawing/2014/main" id="{BDA65F58-E1F7-44CA-BD9C-34919803B82A}"/>
              </a:ext>
            </a:extLst>
          </p:cNvPr>
          <p:cNvSpPr>
            <a:spLocks noGrp="1"/>
          </p:cNvSpPr>
          <p:nvPr>
            <p:ph type="body" idx="12"/>
          </p:nvPr>
        </p:nvSpPr>
        <p:spPr>
          <a:xfrm>
            <a:off x="4969746" y="4922388"/>
            <a:ext cx="2176974" cy="566511"/>
          </a:xfrm>
        </p:spPr>
        <p:txBody>
          <a:bodyPr lIns="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0" name="Online Image Placeholder 4">
            <a:extLst>
              <a:ext uri="{FF2B5EF4-FFF2-40B4-BE49-F238E27FC236}">
                <a16:creationId xmlns:a16="http://schemas.microsoft.com/office/drawing/2014/main" id="{0FC3B20B-4758-4A42-8F93-33F464E4670F}"/>
              </a:ext>
            </a:extLst>
          </p:cNvPr>
          <p:cNvSpPr>
            <a:spLocks noGrp="1"/>
          </p:cNvSpPr>
          <p:nvPr>
            <p:ph type="clipArt" sz="quarter" idx="13"/>
          </p:nvPr>
        </p:nvSpPr>
        <p:spPr>
          <a:xfrm>
            <a:off x="5681880" y="3911001"/>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72" name="Text Placeholder 2">
            <a:extLst>
              <a:ext uri="{FF2B5EF4-FFF2-40B4-BE49-F238E27FC236}">
                <a16:creationId xmlns:a16="http://schemas.microsoft.com/office/drawing/2014/main" id="{3235C0E0-A540-41F6-8358-8E19E9EFBA01}"/>
              </a:ext>
            </a:extLst>
          </p:cNvPr>
          <p:cNvSpPr>
            <a:spLocks noGrp="1"/>
          </p:cNvSpPr>
          <p:nvPr>
            <p:ph type="body" idx="14"/>
          </p:nvPr>
        </p:nvSpPr>
        <p:spPr>
          <a:xfrm>
            <a:off x="9050970" y="4922388"/>
            <a:ext cx="2176974" cy="566511"/>
          </a:xfrm>
        </p:spPr>
        <p:txBody>
          <a:bodyPr lIns="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3" name="Online Image Placeholder 4">
            <a:extLst>
              <a:ext uri="{FF2B5EF4-FFF2-40B4-BE49-F238E27FC236}">
                <a16:creationId xmlns:a16="http://schemas.microsoft.com/office/drawing/2014/main" id="{D16285A0-0824-4A0A-892F-2ABEEB9CAC28}"/>
              </a:ext>
            </a:extLst>
          </p:cNvPr>
          <p:cNvSpPr>
            <a:spLocks noGrp="1"/>
          </p:cNvSpPr>
          <p:nvPr>
            <p:ph type="clipArt" sz="quarter" idx="15"/>
          </p:nvPr>
        </p:nvSpPr>
        <p:spPr>
          <a:xfrm>
            <a:off x="9763104" y="3911001"/>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74" name="Date Placeholder 3">
            <a:extLst>
              <a:ext uri="{FF2B5EF4-FFF2-40B4-BE49-F238E27FC236}">
                <a16:creationId xmlns:a16="http://schemas.microsoft.com/office/drawing/2014/main" id="{403A449B-E2DB-41B6-A150-A5C66BE78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1">
                    <a:lumMod val="20000"/>
                    <a:lumOff val="80000"/>
                  </a:schemeClr>
                </a:solidFill>
              </a:defRPr>
            </a:lvl1pPr>
          </a:lstStyle>
          <a:p>
            <a:endParaRPr lang="en-US" dirty="0"/>
          </a:p>
        </p:txBody>
      </p:sp>
      <p:sp>
        <p:nvSpPr>
          <p:cNvPr id="75" name="Footer Placeholder 4">
            <a:extLst>
              <a:ext uri="{FF2B5EF4-FFF2-40B4-BE49-F238E27FC236}">
                <a16:creationId xmlns:a16="http://schemas.microsoft.com/office/drawing/2014/main" id="{1D45A931-0FDA-46B3-A78A-EDB46C29F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76" name="Slide Number Placeholder 5">
            <a:extLst>
              <a:ext uri="{FF2B5EF4-FFF2-40B4-BE49-F238E27FC236}">
                <a16:creationId xmlns:a16="http://schemas.microsoft.com/office/drawing/2014/main" id="{43592334-BF43-483B-9ED5-B96DF770B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0251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3657600" y="3296920"/>
            <a:ext cx="7315200" cy="674370"/>
          </a:xfrm>
        </p:spPr>
        <p:txBody>
          <a:bodyPr>
            <a:normAutofit/>
          </a:bodyPr>
          <a:lstStyle>
            <a:lvl1pPr marL="0" indent="0" algn="ctr">
              <a:lnSpc>
                <a:spcPct val="100000"/>
              </a:lnSpc>
              <a:buNone/>
              <a:defRPr lang="en-US" sz="24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rot="16200000">
            <a:off x="-2374585" y="2766220"/>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50" name="Content Placeholder 2">
            <a:extLst>
              <a:ext uri="{FF2B5EF4-FFF2-40B4-BE49-F238E27FC236}">
                <a16:creationId xmlns:a16="http://schemas.microsoft.com/office/drawing/2014/main" id="{3D1D7F95-338B-478D-B221-D4C9EC5472B2}"/>
              </a:ext>
            </a:extLst>
          </p:cNvPr>
          <p:cNvSpPr>
            <a:spLocks noGrp="1"/>
          </p:cNvSpPr>
          <p:nvPr>
            <p:ph idx="11"/>
          </p:nvPr>
        </p:nvSpPr>
        <p:spPr>
          <a:xfrm>
            <a:off x="3657600" y="4126230"/>
            <a:ext cx="7315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5" name="Online Image Placeholder 4">
            <a:extLst>
              <a:ext uri="{FF2B5EF4-FFF2-40B4-BE49-F238E27FC236}">
                <a16:creationId xmlns:a16="http://schemas.microsoft.com/office/drawing/2014/main" id="{B1173A38-564B-4926-9E0B-57DAB42A7194}"/>
              </a:ext>
            </a:extLst>
          </p:cNvPr>
          <p:cNvSpPr>
            <a:spLocks noGrp="1"/>
          </p:cNvSpPr>
          <p:nvPr>
            <p:ph type="clipArt" sz="quarter" idx="15"/>
          </p:nvPr>
        </p:nvSpPr>
        <p:spPr>
          <a:xfrm>
            <a:off x="6743700" y="1899285"/>
            <a:ext cx="1127125" cy="1127125"/>
          </a:xfrm>
        </p:spPr>
        <p:txBody>
          <a:bodyPr>
            <a:normAutofit/>
          </a:bodyPr>
          <a:lstStyle>
            <a:lvl1pPr>
              <a:defRPr sz="1800">
                <a:solidFill>
                  <a:schemeClr val="bg1"/>
                </a:solidFill>
              </a:defRPr>
            </a:lvl1pPr>
          </a:lstStyle>
          <a:p>
            <a:r>
              <a:rPr lang="en-US"/>
              <a:t>Click icon to add online image</a:t>
            </a:r>
            <a:endParaRPr lang="en-US" dirty="0"/>
          </a:p>
        </p:txBody>
      </p:sp>
      <p:sp>
        <p:nvSpPr>
          <p:cNvPr id="33" name="Date Placeholder 3">
            <a:extLst>
              <a:ext uri="{FF2B5EF4-FFF2-40B4-BE49-F238E27FC236}">
                <a16:creationId xmlns:a16="http://schemas.microsoft.com/office/drawing/2014/main" id="{2A70D14D-B032-42AB-863B-09AB9DB8C758}"/>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endParaRPr lang="en-US" dirty="0"/>
          </a:p>
        </p:txBody>
      </p:sp>
      <p:sp>
        <p:nvSpPr>
          <p:cNvPr id="35" name="Footer Placeholder 4">
            <a:extLst>
              <a:ext uri="{FF2B5EF4-FFF2-40B4-BE49-F238E27FC236}">
                <a16:creationId xmlns:a16="http://schemas.microsoft.com/office/drawing/2014/main" id="{06761B94-9FB3-4CC8-9201-29F6032957EB}"/>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37" name="Slide Number Placeholder 5">
            <a:extLst>
              <a:ext uri="{FF2B5EF4-FFF2-40B4-BE49-F238E27FC236}">
                <a16:creationId xmlns:a16="http://schemas.microsoft.com/office/drawing/2014/main" id="{E3302F78-FDF8-4294-A286-EBE868040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726575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accent3"/>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D6DBA18F-1861-4C2A-8FFE-4E883AEC0B63}"/>
              </a:ext>
            </a:extLst>
          </p:cNvPr>
          <p:cNvSpPr>
            <a:spLocks noGrp="1"/>
          </p:cNvSpPr>
          <p:nvPr>
            <p:ph type="pic" sz="quarter" idx="10"/>
          </p:nvPr>
        </p:nvSpPr>
        <p:spPr>
          <a:xfrm>
            <a:off x="6092825" y="0"/>
            <a:ext cx="6099175" cy="6251575"/>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835025" y="1333500"/>
            <a:ext cx="4493260" cy="1946275"/>
          </a:xfrm>
        </p:spPr>
        <p:txBody>
          <a:bodyPr anchor="b">
            <a:normAutofit/>
          </a:bodyPr>
          <a:lstStyle>
            <a:lvl1pPr>
              <a:defRPr sz="3800" b="1">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3886200"/>
            <a:ext cx="4493260" cy="2364740"/>
          </a:xfrm>
        </p:spPr>
        <p:txBody>
          <a:bodyPr numCol="2">
            <a:normAutofit/>
          </a:bodyPr>
          <a:lstStyle>
            <a:lvl1pPr marL="0" indent="0">
              <a:lnSpc>
                <a:spcPct val="100000"/>
              </a:lnSpc>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806E491E-8435-44CE-B968-83D09EE49881}"/>
              </a:ext>
            </a:extLst>
          </p:cNvPr>
          <p:cNvSpPr/>
          <p:nvPr userDrawn="1"/>
        </p:nvSpPr>
        <p:spPr>
          <a:xfrm>
            <a:off x="6093585" y="625094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9A03180-44BE-4E4D-BF73-EE5DAD729554}"/>
              </a:ext>
            </a:extLst>
          </p:cNvPr>
          <p:cNvSpPr/>
          <p:nvPr userDrawn="1"/>
        </p:nvSpPr>
        <p:spPr>
          <a:xfrm>
            <a:off x="7313887"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723494C-1FD5-4EBA-8A6B-6C58A70E245E}"/>
              </a:ext>
            </a:extLst>
          </p:cNvPr>
          <p:cNvSpPr/>
          <p:nvPr userDrawn="1"/>
        </p:nvSpPr>
        <p:spPr>
          <a:xfrm>
            <a:off x="7924038"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7B4F5D5-9FB3-40E0-9D7F-F5F040B1600D}"/>
              </a:ext>
            </a:extLst>
          </p:cNvPr>
          <p:cNvSpPr/>
          <p:nvPr userDrawn="1"/>
        </p:nvSpPr>
        <p:spPr>
          <a:xfrm>
            <a:off x="8534189"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E5FAC9F-7B71-487B-85A6-B4F56F65E4C2}"/>
              </a:ext>
            </a:extLst>
          </p:cNvPr>
          <p:cNvSpPr/>
          <p:nvPr userDrawn="1"/>
        </p:nvSpPr>
        <p:spPr>
          <a:xfrm>
            <a:off x="9144340" y="6252097"/>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4321CDD-C6D0-43F2-A170-9E4DF40B2894}"/>
              </a:ext>
            </a:extLst>
          </p:cNvPr>
          <p:cNvSpPr/>
          <p:nvPr userDrawn="1"/>
        </p:nvSpPr>
        <p:spPr>
          <a:xfrm>
            <a:off x="9754491"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DA8C59A-C559-4262-8FCA-EAC9CF7210A9}"/>
              </a:ext>
            </a:extLst>
          </p:cNvPr>
          <p:cNvSpPr/>
          <p:nvPr userDrawn="1"/>
        </p:nvSpPr>
        <p:spPr>
          <a:xfrm>
            <a:off x="10364642"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73707CE-E446-40A9-83AF-F04214AFAEF3}"/>
              </a:ext>
            </a:extLst>
          </p:cNvPr>
          <p:cNvSpPr/>
          <p:nvPr userDrawn="1"/>
        </p:nvSpPr>
        <p:spPr>
          <a:xfrm>
            <a:off x="10974793"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DB05DAC-B1E0-42D0-B507-570CF69E87E7}"/>
              </a:ext>
            </a:extLst>
          </p:cNvPr>
          <p:cNvSpPr/>
          <p:nvPr userDrawn="1"/>
        </p:nvSpPr>
        <p:spPr>
          <a:xfrm>
            <a:off x="11584940"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0FA9F79-40D8-44D3-BDF1-C1310C2FC407}"/>
              </a:ext>
            </a:extLst>
          </p:cNvPr>
          <p:cNvSpPr/>
          <p:nvPr userDrawn="1"/>
        </p:nvSpPr>
        <p:spPr>
          <a:xfrm>
            <a:off x="6703736"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DB852A5-9EEB-4624-BADD-F5FF19960517}"/>
              </a:ext>
            </a:extLst>
          </p:cNvPr>
          <p:cNvSpPr/>
          <p:nvPr userDrawn="1"/>
        </p:nvSpPr>
        <p:spPr>
          <a:xfrm>
            <a:off x="835025" y="848032"/>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E2D1610F-F8AC-4CFC-BF3C-E85A51D67E22}"/>
              </a:ext>
            </a:extLst>
          </p:cNvPr>
          <p:cNvSpPr>
            <a:spLocks noGrp="1"/>
          </p:cNvSpPr>
          <p:nvPr>
            <p:ph type="dt" sz="half" idx="11"/>
          </p:nvPr>
        </p:nvSpPr>
        <p:spPr>
          <a:xfrm>
            <a:off x="835025" y="6356350"/>
            <a:ext cx="806416" cy="365125"/>
          </a:xfrm>
        </p:spPr>
        <p:txBody>
          <a:bodyPr/>
          <a:lstStyle>
            <a:lvl1pPr>
              <a:defRPr sz="900">
                <a:solidFill>
                  <a:schemeClr val="accent3">
                    <a:lumMod val="20000"/>
                    <a:lumOff val="80000"/>
                  </a:schemeClr>
                </a:solidFill>
              </a:defRPr>
            </a:lvl1pPr>
          </a:lstStyle>
          <a:p>
            <a:endParaRPr lang="en-US" dirty="0"/>
          </a:p>
        </p:txBody>
      </p:sp>
      <p:sp>
        <p:nvSpPr>
          <p:cNvPr id="20" name="Footer Placeholder 4">
            <a:extLst>
              <a:ext uri="{FF2B5EF4-FFF2-40B4-BE49-F238E27FC236}">
                <a16:creationId xmlns:a16="http://schemas.microsoft.com/office/drawing/2014/main" id="{B9B1A01F-A9EE-4009-8274-36D560D838C7}"/>
              </a:ext>
            </a:extLst>
          </p:cNvPr>
          <p:cNvSpPr>
            <a:spLocks noGrp="1"/>
          </p:cNvSpPr>
          <p:nvPr>
            <p:ph type="ftr" sz="quarter" idx="12"/>
          </p:nvPr>
        </p:nvSpPr>
        <p:spPr>
          <a:xfrm>
            <a:off x="1771957" y="6356350"/>
            <a:ext cx="2590346" cy="365125"/>
          </a:xfrm>
        </p:spPr>
        <p:txBody>
          <a:bodyPr/>
          <a:lstStyle>
            <a:lvl1pPr>
              <a:defRPr sz="900">
                <a:solidFill>
                  <a:schemeClr val="accent3">
                    <a:lumMod val="20000"/>
                    <a:lumOff val="80000"/>
                  </a:schemeClr>
                </a:solidFill>
              </a:defRPr>
            </a:lvl1pPr>
          </a:lstStyle>
          <a:p>
            <a:endParaRPr lang="en-US" dirty="0"/>
          </a:p>
        </p:txBody>
      </p:sp>
      <p:sp>
        <p:nvSpPr>
          <p:cNvPr id="22" name="Slide Number Placeholder 5">
            <a:extLst>
              <a:ext uri="{FF2B5EF4-FFF2-40B4-BE49-F238E27FC236}">
                <a16:creationId xmlns:a16="http://schemas.microsoft.com/office/drawing/2014/main" id="{816387B0-6878-4D33-A72D-26350FC7B128}"/>
              </a:ext>
            </a:extLst>
          </p:cNvPr>
          <p:cNvSpPr>
            <a:spLocks noGrp="1"/>
          </p:cNvSpPr>
          <p:nvPr>
            <p:ph type="sldNum" sz="quarter" idx="13"/>
          </p:nvPr>
        </p:nvSpPr>
        <p:spPr>
          <a:xfrm>
            <a:off x="4518778" y="6356350"/>
            <a:ext cx="809507" cy="365125"/>
          </a:xfrm>
        </p:spPr>
        <p:txBody>
          <a:bodyPr/>
          <a:lstStyle>
            <a:lvl1pP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543621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602CDF5-333B-4D96-98D8-CDFB79A8430E}"/>
              </a:ext>
            </a:extLst>
          </p:cNvPr>
          <p:cNvSpPr/>
          <p:nvPr userDrawn="1"/>
        </p:nvSpPr>
        <p:spPr>
          <a:xfrm>
            <a:off x="10472928"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BE2D702-5FB5-4F75-B96D-4F210F10EA62}"/>
              </a:ext>
            </a:extLst>
          </p:cNvPr>
          <p:cNvSpPr/>
          <p:nvPr userDrawn="1"/>
        </p:nvSpPr>
        <p:spPr>
          <a:xfrm>
            <a:off x="7044535" y="0"/>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835025" y="2074089"/>
            <a:ext cx="5522750" cy="1492476"/>
          </a:xfrm>
        </p:spPr>
        <p:txBody>
          <a:bodyPr lIns="0" bIns="0" anchor="b">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835025" y="3865635"/>
            <a:ext cx="5522750" cy="1947336"/>
          </a:xfrm>
        </p:spPr>
        <p:txBody>
          <a:bodyPr lIns="0">
            <a:normAutofit/>
          </a:bodyPr>
          <a:lstStyle>
            <a:lvl1pPr marL="0" indent="0" algn="ctr">
              <a:lnSpc>
                <a:spcPct val="150000"/>
              </a:lnSpc>
              <a:buNone/>
              <a:defRPr sz="1600">
                <a:solidFill>
                  <a:schemeClr val="bg1"/>
                </a:solidFill>
              </a:defRPr>
            </a:lvl1pPr>
          </a:lstStyle>
          <a:p>
            <a:r>
              <a:rPr lang="en-US" dirty="0"/>
              <a:t>Click to edit Master subtitle style</a:t>
            </a:r>
          </a:p>
        </p:txBody>
      </p:sp>
      <p:sp>
        <p:nvSpPr>
          <p:cNvPr id="20" name="Rectangle 19">
            <a:extLst>
              <a:ext uri="{FF2B5EF4-FFF2-40B4-BE49-F238E27FC236}">
                <a16:creationId xmlns:a16="http://schemas.microsoft.com/office/drawing/2014/main" id="{0455E561-1242-4C3A-8D37-3138CA80547F}"/>
              </a:ext>
            </a:extLst>
          </p:cNvPr>
          <p:cNvSpPr/>
          <p:nvPr userDrawn="1"/>
        </p:nvSpPr>
        <p:spPr>
          <a:xfrm>
            <a:off x="10472928"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AFF298D-0F6B-4888-9B03-1FDDFE28B82B}"/>
              </a:ext>
            </a:extLst>
          </p:cNvPr>
          <p:cNvSpPr/>
          <p:nvPr userDrawn="1"/>
        </p:nvSpPr>
        <p:spPr>
          <a:xfrm>
            <a:off x="8755907" y="0"/>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32C19AED-A027-4017-B01A-E1E6583F81C6}"/>
              </a:ext>
            </a:extLst>
          </p:cNvPr>
          <p:cNvSpPr/>
          <p:nvPr userDrawn="1"/>
        </p:nvSpPr>
        <p:spPr>
          <a:xfrm>
            <a:off x="8755907" y="1713063"/>
            <a:ext cx="1719072" cy="1711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28C741F-060F-4718-A57B-A1162A01F72C}"/>
              </a:ext>
            </a:extLst>
          </p:cNvPr>
          <p:cNvSpPr/>
          <p:nvPr userDrawn="1"/>
        </p:nvSpPr>
        <p:spPr>
          <a:xfrm>
            <a:off x="8755907" y="3425047"/>
            <a:ext cx="1719072" cy="1713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67E4DE3-DDB5-444E-86D9-7B201F0BFC0F}"/>
              </a:ext>
            </a:extLst>
          </p:cNvPr>
          <p:cNvSpPr/>
          <p:nvPr userDrawn="1"/>
        </p:nvSpPr>
        <p:spPr>
          <a:xfrm>
            <a:off x="7044535"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Picture Placeholder 52">
            <a:extLst>
              <a:ext uri="{FF2B5EF4-FFF2-40B4-BE49-F238E27FC236}">
                <a16:creationId xmlns:a16="http://schemas.microsoft.com/office/drawing/2014/main" id="{7B163DE2-7989-4B1E-8299-5E64777AFA25}"/>
              </a:ext>
            </a:extLst>
          </p:cNvPr>
          <p:cNvSpPr>
            <a:spLocks noGrp="1"/>
          </p:cNvSpPr>
          <p:nvPr>
            <p:ph type="pic" sz="quarter" idx="14"/>
          </p:nvPr>
        </p:nvSpPr>
        <p:spPr>
          <a:xfrm>
            <a:off x="10472928" y="0"/>
            <a:ext cx="1719072" cy="1711166"/>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oAutofit/>
          </a:bodyPr>
          <a:lstStyle/>
          <a:p>
            <a:r>
              <a:rPr lang="en-US"/>
              <a:t>Click icon to add picture</a:t>
            </a:r>
            <a:endParaRPr lang="en-US" dirty="0"/>
          </a:p>
        </p:txBody>
      </p:sp>
      <p:sp>
        <p:nvSpPr>
          <p:cNvPr id="55" name="Picture Placeholder 54">
            <a:extLst>
              <a:ext uri="{FF2B5EF4-FFF2-40B4-BE49-F238E27FC236}">
                <a16:creationId xmlns:a16="http://schemas.microsoft.com/office/drawing/2014/main" id="{683976C8-BDBA-48C4-AC83-73D1D8F0F14C}"/>
              </a:ext>
            </a:extLst>
          </p:cNvPr>
          <p:cNvSpPr>
            <a:spLocks noGrp="1"/>
          </p:cNvSpPr>
          <p:nvPr>
            <p:ph type="pic" sz="quarter" idx="15"/>
          </p:nvPr>
        </p:nvSpPr>
        <p:spPr>
          <a:xfrm>
            <a:off x="10472928" y="5138928"/>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oAutofit/>
          </a:bodyPr>
          <a:lstStyle/>
          <a:p>
            <a:r>
              <a:rPr lang="en-US"/>
              <a:t>Click icon to add picture</a:t>
            </a:r>
            <a:endParaRPr lang="en-US" dirty="0"/>
          </a:p>
        </p:txBody>
      </p:sp>
      <p:sp>
        <p:nvSpPr>
          <p:cNvPr id="54" name="Picture Placeholder 53">
            <a:extLst>
              <a:ext uri="{FF2B5EF4-FFF2-40B4-BE49-F238E27FC236}">
                <a16:creationId xmlns:a16="http://schemas.microsoft.com/office/drawing/2014/main" id="{71082593-1DC5-43B5-947C-7963DD90EBD9}"/>
              </a:ext>
            </a:extLst>
          </p:cNvPr>
          <p:cNvSpPr>
            <a:spLocks noGrp="1"/>
          </p:cNvSpPr>
          <p:nvPr>
            <p:ph type="pic" sz="quarter" idx="16"/>
          </p:nvPr>
        </p:nvSpPr>
        <p:spPr>
          <a:xfrm>
            <a:off x="7044535" y="1713063"/>
            <a:ext cx="1711372" cy="1711984"/>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oAutofit/>
          </a:bodyPr>
          <a:lstStyle/>
          <a:p>
            <a:r>
              <a:rPr lang="en-US"/>
              <a:t>Click icon to add picture</a:t>
            </a:r>
            <a:endParaRPr lang="en-US" dirty="0"/>
          </a:p>
        </p:txBody>
      </p:sp>
      <p:sp>
        <p:nvSpPr>
          <p:cNvPr id="23" name="Date Placeholder 3">
            <a:extLst>
              <a:ext uri="{FF2B5EF4-FFF2-40B4-BE49-F238E27FC236}">
                <a16:creationId xmlns:a16="http://schemas.microsoft.com/office/drawing/2014/main" id="{B5DBA416-A900-41C7-B41E-F9D99DE451D5}"/>
              </a:ext>
            </a:extLst>
          </p:cNvPr>
          <p:cNvSpPr>
            <a:spLocks noGrp="1"/>
          </p:cNvSpPr>
          <p:nvPr>
            <p:ph type="dt" sz="half" idx="11"/>
          </p:nvPr>
        </p:nvSpPr>
        <p:spPr>
          <a:xfrm>
            <a:off x="835025" y="6356350"/>
            <a:ext cx="806416" cy="365125"/>
          </a:xfrm>
        </p:spPr>
        <p:txBody>
          <a:bodyPr/>
          <a:lstStyle>
            <a:lvl1pPr>
              <a:defRPr sz="900">
                <a:solidFill>
                  <a:schemeClr val="accent1">
                    <a:lumMod val="20000"/>
                    <a:lumOff val="80000"/>
                  </a:schemeClr>
                </a:solidFill>
              </a:defRPr>
            </a:lvl1pPr>
          </a:lstStyle>
          <a:p>
            <a:endParaRPr lang="en-US" dirty="0"/>
          </a:p>
        </p:txBody>
      </p:sp>
      <p:sp>
        <p:nvSpPr>
          <p:cNvPr id="24" name="Footer Placeholder 4">
            <a:extLst>
              <a:ext uri="{FF2B5EF4-FFF2-40B4-BE49-F238E27FC236}">
                <a16:creationId xmlns:a16="http://schemas.microsoft.com/office/drawing/2014/main" id="{994B7D60-DBB5-47AC-87E6-7194D4E37CFE}"/>
              </a:ext>
            </a:extLst>
          </p:cNvPr>
          <p:cNvSpPr>
            <a:spLocks noGrp="1"/>
          </p:cNvSpPr>
          <p:nvPr>
            <p:ph type="ftr" sz="quarter" idx="12"/>
          </p:nvPr>
        </p:nvSpPr>
        <p:spPr>
          <a:xfrm>
            <a:off x="1771957" y="6356350"/>
            <a:ext cx="3660014" cy="365125"/>
          </a:xfrm>
        </p:spPr>
        <p:txBody>
          <a:bodyPr/>
          <a:lstStyle>
            <a:lvl1pPr>
              <a:defRPr sz="900">
                <a:solidFill>
                  <a:schemeClr val="accent1">
                    <a:lumMod val="20000"/>
                    <a:lumOff val="80000"/>
                  </a:schemeClr>
                </a:solidFill>
              </a:defRPr>
            </a:lvl1pPr>
          </a:lstStyle>
          <a:p>
            <a:endParaRPr lang="en-US" dirty="0"/>
          </a:p>
        </p:txBody>
      </p:sp>
      <p:sp>
        <p:nvSpPr>
          <p:cNvPr id="25" name="Slide Number Placeholder 5">
            <a:extLst>
              <a:ext uri="{FF2B5EF4-FFF2-40B4-BE49-F238E27FC236}">
                <a16:creationId xmlns:a16="http://schemas.microsoft.com/office/drawing/2014/main" id="{B1B87CF0-D8F7-4D29-BF5C-58C43C97C9BE}"/>
              </a:ext>
            </a:extLst>
          </p:cNvPr>
          <p:cNvSpPr>
            <a:spLocks noGrp="1"/>
          </p:cNvSpPr>
          <p:nvPr>
            <p:ph type="sldNum" sz="quarter" idx="20"/>
          </p:nvPr>
        </p:nvSpPr>
        <p:spPr>
          <a:xfrm>
            <a:off x="5548268" y="6356350"/>
            <a:ext cx="809507" cy="365125"/>
          </a:xfrm>
        </p:spPr>
        <p:txBody>
          <a:bodyPr/>
          <a:lstStyle>
            <a:lvl1pPr>
              <a:defRPr sz="900">
                <a:solidFill>
                  <a:schemeClr val="accent1">
                    <a:lumMod val="20000"/>
                    <a:lumOff val="80000"/>
                  </a:schemeClr>
                </a:solidFill>
              </a:defRPr>
            </a:lvl1pPr>
          </a:lstStyle>
          <a:p>
            <a:fld id="{B5CEABB6-07DC-46E8-9B57-56EC44A396E5}" type="slidenum">
              <a:rPr lang="en-US" smtClean="0"/>
              <a:pPr/>
              <a:t>‹#›</a:t>
            </a:fld>
            <a:endParaRPr lang="en-US" dirty="0"/>
          </a:p>
        </p:txBody>
      </p:sp>
      <p:sp>
        <p:nvSpPr>
          <p:cNvPr id="40" name="Rectangle 39">
            <a:extLst>
              <a:ext uri="{FF2B5EF4-FFF2-40B4-BE49-F238E27FC236}">
                <a16:creationId xmlns:a16="http://schemas.microsoft.com/office/drawing/2014/main" id="{597D0707-6223-4E41-9E36-C3BF6C78CA4D}"/>
              </a:ext>
            </a:extLst>
          </p:cNvPr>
          <p:cNvSpPr/>
          <p:nvPr userDrawn="1"/>
        </p:nvSpPr>
        <p:spPr>
          <a:xfrm>
            <a:off x="8755907" y="5138928"/>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447C29C-1D94-4217-A4D7-E0E0A8CACEBC}"/>
              </a:ext>
            </a:extLst>
          </p:cNvPr>
          <p:cNvSpPr/>
          <p:nvPr userDrawn="1"/>
        </p:nvSpPr>
        <p:spPr>
          <a:xfrm>
            <a:off x="7044535" y="5138928"/>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74362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2 picture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7442200" y="1599882"/>
            <a:ext cx="3911600" cy="928688"/>
          </a:xfrm>
        </p:spPr>
        <p:txBody>
          <a:bodyPr lIns="0" anchor="t">
            <a:normAutofit/>
          </a:bodyPr>
          <a:lstStyle>
            <a:lvl1pPr>
              <a:defRPr sz="3800" b="1">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7442200" y="2667000"/>
            <a:ext cx="3911600" cy="3438144"/>
          </a:xfrm>
        </p:spPr>
        <p:txBody>
          <a:bodyPr lIns="0" numCol="1">
            <a:normAutofit/>
          </a:bodyPr>
          <a:lstStyle>
            <a:lvl1pPr marL="0" indent="0">
              <a:lnSpc>
                <a:spcPct val="100000"/>
              </a:lnSpc>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a:xfrm>
            <a:off x="7442200" y="6356350"/>
            <a:ext cx="1005116" cy="365125"/>
          </a:xfrm>
        </p:spPr>
        <p:txBody>
          <a:bodyPr lIns="0"/>
          <a:lstStyle>
            <a:lvl1pPr>
              <a:defRPr sz="900">
                <a:solidFill>
                  <a:schemeClr val="accent1">
                    <a:lumMod val="20000"/>
                    <a:lumOff val="80000"/>
                  </a:schemeClr>
                </a:solidFill>
              </a:defRPr>
            </a:lvl1pPr>
          </a:lstStyle>
          <a:p>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8588829" y="6356350"/>
            <a:ext cx="1981200" cy="365125"/>
          </a:xfrm>
        </p:spPr>
        <p:txBody>
          <a:bodyPr/>
          <a:lstStyle>
            <a:lvl1pPr>
              <a:defRPr sz="900">
                <a:solidFill>
                  <a:schemeClr val="accent1">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10711542" y="6356350"/>
            <a:ext cx="642257" cy="365125"/>
          </a:xfrm>
        </p:spPr>
        <p:txBody>
          <a:bodyPr/>
          <a:lstStyle>
            <a:lvl1pPr>
              <a:defRPr sz="900">
                <a:solidFill>
                  <a:schemeClr val="accent1">
                    <a:lumMod val="20000"/>
                    <a:lumOff val="80000"/>
                  </a:schemeClr>
                </a:solidFill>
              </a:defRPr>
            </a:lvl1pPr>
          </a:lstStyle>
          <a:p>
            <a:fld id="{B5CEABB6-07DC-46E8-9B57-56EC44A396E5}" type="slidenum">
              <a:rPr lang="en-US" smtClean="0"/>
              <a:pPr/>
              <a:t>‹#›</a:t>
            </a:fld>
            <a:endParaRPr lang="en-US" dirty="0"/>
          </a:p>
        </p:txBody>
      </p:sp>
      <p:sp>
        <p:nvSpPr>
          <p:cNvPr id="9" name="Rectangle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A6E6F19-D213-4BFC-8D80-D66C9D2BD837}"/>
              </a:ext>
            </a:extLst>
          </p:cNvPr>
          <p:cNvSpPr>
            <a:spLocks noChangeAspect="1"/>
          </p:cNvSpPr>
          <p:nvPr userDrawn="1"/>
        </p:nvSpPr>
        <p:spPr>
          <a:xfrm>
            <a:off x="3429000" y="0"/>
            <a:ext cx="3438144" cy="345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2B2F89B6-A8D2-4031-8B1F-E4A466C20276}"/>
              </a:ext>
            </a:extLst>
          </p:cNvPr>
          <p:cNvSpPr>
            <a:spLocks noGrp="1"/>
          </p:cNvSpPr>
          <p:nvPr>
            <p:ph type="pic" sz="quarter" idx="13"/>
          </p:nvPr>
        </p:nvSpPr>
        <p:spPr>
          <a:xfrm>
            <a:off x="-4572" y="0"/>
            <a:ext cx="3438144"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endParaRPr lang="en-US" dirty="0"/>
          </a:p>
        </p:txBody>
      </p:sp>
      <p:sp>
        <p:nvSpPr>
          <p:cNvPr id="21" name="Picture Placeholder 20">
            <a:extLst>
              <a:ext uri="{FF2B5EF4-FFF2-40B4-BE49-F238E27FC236}">
                <a16:creationId xmlns:a16="http://schemas.microsoft.com/office/drawing/2014/main" id="{73B27F20-1796-4DA8-9840-EFA1E9ABA07E}"/>
              </a:ext>
            </a:extLst>
          </p:cNvPr>
          <p:cNvSpPr>
            <a:spLocks noGrp="1"/>
          </p:cNvSpPr>
          <p:nvPr>
            <p:ph type="pic" sz="quarter" idx="14"/>
          </p:nvPr>
        </p:nvSpPr>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endParaRPr lang="en-US" dirty="0"/>
          </a:p>
        </p:txBody>
      </p:sp>
      <p:sp>
        <p:nvSpPr>
          <p:cNvPr id="23" name="Rectangle 22">
            <a:extLst>
              <a:ext uri="{FF2B5EF4-FFF2-40B4-BE49-F238E27FC236}">
                <a16:creationId xmlns:a16="http://schemas.microsoft.com/office/drawing/2014/main" id="{D52BCC36-E2CF-410A-AD2C-722D76849BDC}"/>
              </a:ext>
            </a:extLst>
          </p:cNvPr>
          <p:cNvSpPr/>
          <p:nvPr userDrawn="1"/>
        </p:nvSpPr>
        <p:spPr>
          <a:xfrm>
            <a:off x="7442200" y="1134423"/>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2801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Large Picture">
    <p:bg>
      <p:bgPr>
        <a:solidFill>
          <a:schemeClr val="accent3"/>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4E9CD21-8789-4906-BCC9-B0591D828550}"/>
              </a:ext>
            </a:extLst>
          </p:cNvPr>
          <p:cNvSpPr>
            <a:spLocks noGrp="1"/>
          </p:cNvSpPr>
          <p:nvPr>
            <p:ph type="pic" sz="quarter" idx="10"/>
          </p:nvPr>
        </p:nvSpPr>
        <p:spPr>
          <a:xfrm>
            <a:off x="342900" y="0"/>
            <a:ext cx="118491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30299" y="1619250"/>
            <a:ext cx="4813301" cy="1325563"/>
          </a:xfrm>
        </p:spPr>
        <p:txBody>
          <a:bodyPr lIns="0" anchor="b">
            <a:normAutofit/>
          </a:bodyPr>
          <a:lstStyle>
            <a:lvl1pPr marL="0" algn="l"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1130299" y="3233057"/>
            <a:ext cx="4203701" cy="2964543"/>
          </a:xfrm>
        </p:spPr>
        <p:txBody>
          <a:bodyPr lIns="0">
            <a:normAutofit/>
          </a:bodyPr>
          <a:lstStyle>
            <a:lvl1pPr marL="0" indent="0">
              <a:lnSpc>
                <a:spcPct val="100000"/>
              </a:lnSpc>
              <a:buNone/>
              <a:defRPr sz="1600">
                <a:solidFill>
                  <a:schemeClr val="bg1"/>
                </a:solidFill>
              </a:defRPr>
            </a:lvl1pPr>
            <a:lvl2pPr marL="45720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8AB15B89-DA8C-4D7D-B70F-286B95F8C931}"/>
              </a:ext>
            </a:extLst>
          </p:cNvPr>
          <p:cNvSpPr/>
          <p:nvPr userDrawn="1"/>
        </p:nvSpPr>
        <p:spPr>
          <a:xfrm>
            <a:off x="1130300" y="106680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6" name="Date Placeholder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28" name="Footer Placeholder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30" name="Slide Number Placeholder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06169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framed picture">
    <p:bg>
      <p:bgPr>
        <a:solidFill>
          <a:schemeClr val="accent3"/>
        </a:solidFill>
        <a:effectLst/>
      </p:bgPr>
    </p:bg>
    <p:spTree>
      <p:nvGrpSpPr>
        <p:cNvPr id="1" name=""/>
        <p:cNvGrpSpPr/>
        <p:nvPr/>
      </p:nvGrpSpPr>
      <p:grpSpPr>
        <a:xfrm>
          <a:off x="0" y="0"/>
          <a:ext cx="0" cy="0"/>
          <a:chOff x="0" y="0"/>
          <a:chExt cx="0" cy="0"/>
        </a:xfrm>
      </p:grpSpPr>
      <p:sp>
        <p:nvSpPr>
          <p:cNvPr id="107" name="Picture Placeholder 106">
            <a:extLst>
              <a:ext uri="{FF2B5EF4-FFF2-40B4-BE49-F238E27FC236}">
                <a16:creationId xmlns:a16="http://schemas.microsoft.com/office/drawing/2014/main" id="{C1039393-3B8E-4456-97AA-ADBC18010074}"/>
              </a:ext>
            </a:extLst>
          </p:cNvPr>
          <p:cNvSpPr>
            <a:spLocks noGrp="1"/>
          </p:cNvSpPr>
          <p:nvPr>
            <p:ph type="pic" sz="quarter" idx="10"/>
          </p:nvPr>
        </p:nvSpPr>
        <p:spPr>
          <a:xfrm>
            <a:off x="571944" y="553068"/>
            <a:ext cx="4608576" cy="5748673"/>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6743700" y="3219450"/>
            <a:ext cx="4603750" cy="1343025"/>
          </a:xfrm>
        </p:spPr>
        <p:txBody>
          <a:bodyPr lIns="0" anchor="t">
            <a:normAutofit/>
          </a:bodyPr>
          <a:lstStyle>
            <a:lvl1pP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6743700" y="4589463"/>
            <a:ext cx="4603750" cy="1500187"/>
          </a:xfrm>
        </p:spPr>
        <p:txBody>
          <a:bodyPr lIns="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2BB87F0D-3BAB-446D-B8D9-08B2C2BB3BD7}"/>
              </a:ext>
            </a:extLst>
          </p:cNvPr>
          <p:cNvSpPr/>
          <p:nvPr userDrawn="1"/>
        </p:nvSpPr>
        <p:spPr>
          <a:xfrm>
            <a:off x="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F04AEEB-DA23-4423-A0A2-D2E04125C4A7}"/>
              </a:ext>
            </a:extLst>
          </p:cNvPr>
          <p:cNvSpPr/>
          <p:nvPr userDrawn="1"/>
        </p:nvSpPr>
        <p:spPr>
          <a:xfrm>
            <a:off x="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2058B74-EF5C-4574-9B30-072FA59B9B21}"/>
              </a:ext>
            </a:extLst>
          </p:cNvPr>
          <p:cNvSpPr/>
          <p:nvPr userDrawn="1"/>
        </p:nvSpPr>
        <p:spPr>
          <a:xfrm>
            <a:off x="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AE24787-0FCF-4199-AB93-6593FE032C55}"/>
              </a:ext>
            </a:extLst>
          </p:cNvPr>
          <p:cNvSpPr/>
          <p:nvPr userDrawn="1"/>
        </p:nvSpPr>
        <p:spPr>
          <a:xfrm>
            <a:off x="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F44E538-795F-4C68-9305-B6955DBC7F5D}"/>
              </a:ext>
            </a:extLst>
          </p:cNvPr>
          <p:cNvSpPr/>
          <p:nvPr userDrawn="1"/>
        </p:nvSpPr>
        <p:spPr>
          <a:xfrm>
            <a:off x="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1A0463E-1142-44E9-8CB3-9F22F5DF78A8}"/>
              </a:ext>
            </a:extLst>
          </p:cNvPr>
          <p:cNvSpPr/>
          <p:nvPr userDrawn="1"/>
        </p:nvSpPr>
        <p:spPr>
          <a:xfrm>
            <a:off x="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7898DBE-884D-4A00-AF2F-4295EAF41E13}"/>
              </a:ext>
            </a:extLst>
          </p:cNvPr>
          <p:cNvSpPr/>
          <p:nvPr userDrawn="1"/>
        </p:nvSpPr>
        <p:spPr>
          <a:xfrm>
            <a:off x="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3AB5AC4-C502-4D78-A602-3027D20AB33A}"/>
              </a:ext>
            </a:extLst>
          </p:cNvPr>
          <p:cNvSpPr/>
          <p:nvPr userDrawn="1"/>
        </p:nvSpPr>
        <p:spPr>
          <a:xfrm>
            <a:off x="0" y="4010202"/>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DF81845-E621-4070-9AD6-1F40FFDD82E2}"/>
              </a:ext>
            </a:extLst>
          </p:cNvPr>
          <p:cNvSpPr/>
          <p:nvPr userDrawn="1"/>
        </p:nvSpPr>
        <p:spPr>
          <a:xfrm>
            <a:off x="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9190B9C-4A97-4EDC-9CBD-A68122AE2419}"/>
              </a:ext>
            </a:extLst>
          </p:cNvPr>
          <p:cNvSpPr/>
          <p:nvPr userDrawn="1"/>
        </p:nvSpPr>
        <p:spPr>
          <a:xfrm>
            <a:off x="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790346E6-78BF-48E9-8EF6-B77BAA49AADA}"/>
              </a:ext>
            </a:extLst>
          </p:cNvPr>
          <p:cNvSpPr/>
          <p:nvPr userDrawn="1"/>
        </p:nvSpPr>
        <p:spPr>
          <a:xfrm>
            <a:off x="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2A3902D-54BA-48ED-8547-8856B4F50D2D}"/>
              </a:ext>
            </a:extLst>
          </p:cNvPr>
          <p:cNvSpPr/>
          <p:nvPr userDrawn="1"/>
        </p:nvSpPr>
        <p:spPr>
          <a:xfrm>
            <a:off x="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985555D5-968D-4715-BA22-C95642914BC2}"/>
              </a:ext>
            </a:extLst>
          </p:cNvPr>
          <p:cNvSpPr/>
          <p:nvPr userDrawn="1"/>
        </p:nvSpPr>
        <p:spPr>
          <a:xfrm>
            <a:off x="571944"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F24F0F4-135E-4625-9A8E-38755078B5E7}"/>
              </a:ext>
            </a:extLst>
          </p:cNvPr>
          <p:cNvSpPr/>
          <p:nvPr userDrawn="1"/>
        </p:nvSpPr>
        <p:spPr>
          <a:xfrm>
            <a:off x="1148016"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1969E72-FA7B-4358-8C46-7F15CF01A747}"/>
              </a:ext>
            </a:extLst>
          </p:cNvPr>
          <p:cNvSpPr/>
          <p:nvPr userDrawn="1"/>
        </p:nvSpPr>
        <p:spPr>
          <a:xfrm>
            <a:off x="172408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12F9FDD1-1288-44CD-9C55-6CE3B2FB39F9}"/>
              </a:ext>
            </a:extLst>
          </p:cNvPr>
          <p:cNvSpPr/>
          <p:nvPr userDrawn="1"/>
        </p:nvSpPr>
        <p:spPr>
          <a:xfrm>
            <a:off x="2300160"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30AC56B-D539-45B3-AD66-457D7D874CD8}"/>
              </a:ext>
            </a:extLst>
          </p:cNvPr>
          <p:cNvSpPr/>
          <p:nvPr userDrawn="1"/>
        </p:nvSpPr>
        <p:spPr>
          <a:xfrm>
            <a:off x="2876232"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26434293-E220-465A-9EF3-FF90D0E0F19B}"/>
              </a:ext>
            </a:extLst>
          </p:cNvPr>
          <p:cNvSpPr/>
          <p:nvPr userDrawn="1"/>
        </p:nvSpPr>
        <p:spPr>
          <a:xfrm>
            <a:off x="3452304"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6751B4BA-EAD6-4F27-B051-F799EBBAAE12}"/>
              </a:ext>
            </a:extLst>
          </p:cNvPr>
          <p:cNvSpPr/>
          <p:nvPr userDrawn="1"/>
        </p:nvSpPr>
        <p:spPr>
          <a:xfrm>
            <a:off x="4028376"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EF6A1809-5EEE-4801-A2B0-7350405CDEB5}"/>
              </a:ext>
            </a:extLst>
          </p:cNvPr>
          <p:cNvSpPr/>
          <p:nvPr userDrawn="1"/>
        </p:nvSpPr>
        <p:spPr>
          <a:xfrm>
            <a:off x="460444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3B41004-5241-4ED8-8DBD-6D7345DFC934}"/>
              </a:ext>
            </a:extLst>
          </p:cNvPr>
          <p:cNvSpPr/>
          <p:nvPr userDrawn="1"/>
        </p:nvSpPr>
        <p:spPr>
          <a:xfrm>
            <a:off x="518052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72EC9AD5-87ED-4FC3-A142-A87EB8359263}"/>
              </a:ext>
            </a:extLst>
          </p:cNvPr>
          <p:cNvSpPr/>
          <p:nvPr userDrawn="1"/>
        </p:nvSpPr>
        <p:spPr>
          <a:xfrm>
            <a:off x="5180520"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6BFD4027-F2BA-4F92-8229-FC2C25423B98}"/>
              </a:ext>
            </a:extLst>
          </p:cNvPr>
          <p:cNvSpPr/>
          <p:nvPr userDrawn="1"/>
        </p:nvSpPr>
        <p:spPr>
          <a:xfrm>
            <a:off x="5180520"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5A0F8C7-1908-4500-B7D3-5BEDCCC233D8}"/>
              </a:ext>
            </a:extLst>
          </p:cNvPr>
          <p:cNvSpPr/>
          <p:nvPr userDrawn="1"/>
        </p:nvSpPr>
        <p:spPr>
          <a:xfrm>
            <a:off x="5180520"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34614BC4-1B39-4DE0-ACCE-6DDED4710BEF}"/>
              </a:ext>
            </a:extLst>
          </p:cNvPr>
          <p:cNvSpPr/>
          <p:nvPr userDrawn="1"/>
        </p:nvSpPr>
        <p:spPr>
          <a:xfrm>
            <a:off x="5180520"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CF20A7E0-34F3-480A-9BE6-79B88802E55B}"/>
              </a:ext>
            </a:extLst>
          </p:cNvPr>
          <p:cNvSpPr/>
          <p:nvPr userDrawn="1"/>
        </p:nvSpPr>
        <p:spPr>
          <a:xfrm>
            <a:off x="5180520"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C6A8074E-3117-4E9F-A0E2-53086DF7453D}"/>
              </a:ext>
            </a:extLst>
          </p:cNvPr>
          <p:cNvSpPr/>
          <p:nvPr userDrawn="1"/>
        </p:nvSpPr>
        <p:spPr>
          <a:xfrm>
            <a:off x="5180520"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67D0C6A1-221D-421D-9992-0F6CB576A685}"/>
              </a:ext>
            </a:extLst>
          </p:cNvPr>
          <p:cNvSpPr/>
          <p:nvPr userDrawn="1"/>
        </p:nvSpPr>
        <p:spPr>
          <a:xfrm>
            <a:off x="5180520"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F39E7BB0-5CBA-4258-A058-DD0BD25C2F8E}"/>
              </a:ext>
            </a:extLst>
          </p:cNvPr>
          <p:cNvSpPr/>
          <p:nvPr userDrawn="1"/>
        </p:nvSpPr>
        <p:spPr>
          <a:xfrm>
            <a:off x="5180520"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53B2A275-45FA-4398-8B2D-80B189135727}"/>
              </a:ext>
            </a:extLst>
          </p:cNvPr>
          <p:cNvSpPr/>
          <p:nvPr userDrawn="1"/>
        </p:nvSpPr>
        <p:spPr>
          <a:xfrm>
            <a:off x="5180520"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2D63E382-D846-4749-9843-91E603EB5230}"/>
              </a:ext>
            </a:extLst>
          </p:cNvPr>
          <p:cNvSpPr/>
          <p:nvPr userDrawn="1"/>
        </p:nvSpPr>
        <p:spPr>
          <a:xfrm>
            <a:off x="5180520"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D530F3E2-4C57-4A9F-BD15-4E34F155226A}"/>
              </a:ext>
            </a:extLst>
          </p:cNvPr>
          <p:cNvSpPr/>
          <p:nvPr userDrawn="1"/>
        </p:nvSpPr>
        <p:spPr>
          <a:xfrm>
            <a:off x="5180520"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4DD1FBBA-C4C1-423C-8D85-CC2FA3147C8D}"/>
              </a:ext>
            </a:extLst>
          </p:cNvPr>
          <p:cNvSpPr/>
          <p:nvPr userDrawn="1"/>
        </p:nvSpPr>
        <p:spPr>
          <a:xfrm>
            <a:off x="571944"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2348BA8A-9E10-4BDA-92EB-6C1021EBD8BB}"/>
              </a:ext>
            </a:extLst>
          </p:cNvPr>
          <p:cNvSpPr/>
          <p:nvPr userDrawn="1"/>
        </p:nvSpPr>
        <p:spPr>
          <a:xfrm>
            <a:off x="1148016"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0CF99AB6-B5E9-4BF1-A002-3ED17781E3B2}"/>
              </a:ext>
            </a:extLst>
          </p:cNvPr>
          <p:cNvSpPr/>
          <p:nvPr userDrawn="1"/>
        </p:nvSpPr>
        <p:spPr>
          <a:xfrm>
            <a:off x="1724088"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FD504C16-D7B1-4B1A-BD29-5F63709EFBC0}"/>
              </a:ext>
            </a:extLst>
          </p:cNvPr>
          <p:cNvSpPr/>
          <p:nvPr userDrawn="1"/>
        </p:nvSpPr>
        <p:spPr>
          <a:xfrm>
            <a:off x="230016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97BFC63B-0BE4-439A-A676-C1171E900B0F}"/>
              </a:ext>
            </a:extLst>
          </p:cNvPr>
          <p:cNvSpPr/>
          <p:nvPr userDrawn="1"/>
        </p:nvSpPr>
        <p:spPr>
          <a:xfrm>
            <a:off x="287623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EBAB1FD7-5A5C-40DF-9C8E-6FCB53B52D50}"/>
              </a:ext>
            </a:extLst>
          </p:cNvPr>
          <p:cNvSpPr/>
          <p:nvPr userDrawn="1"/>
        </p:nvSpPr>
        <p:spPr>
          <a:xfrm>
            <a:off x="345230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9E54DCBE-7693-49E1-A5FF-9553046ADC6C}"/>
              </a:ext>
            </a:extLst>
          </p:cNvPr>
          <p:cNvSpPr/>
          <p:nvPr userDrawn="1"/>
        </p:nvSpPr>
        <p:spPr>
          <a:xfrm>
            <a:off x="4028376"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3CBA41F1-ED75-4F55-BA4B-F88B6BBAD51B}"/>
              </a:ext>
            </a:extLst>
          </p:cNvPr>
          <p:cNvSpPr/>
          <p:nvPr userDrawn="1"/>
        </p:nvSpPr>
        <p:spPr>
          <a:xfrm>
            <a:off x="460444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4292027F-AAE9-4110-9FB9-9485D82493DC}"/>
              </a:ext>
            </a:extLst>
          </p:cNvPr>
          <p:cNvSpPr/>
          <p:nvPr userDrawn="1"/>
        </p:nvSpPr>
        <p:spPr>
          <a:xfrm>
            <a:off x="6743700" y="28375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12" name="Date Placeholder 3">
            <a:extLst>
              <a:ext uri="{FF2B5EF4-FFF2-40B4-BE49-F238E27FC236}">
                <a16:creationId xmlns:a16="http://schemas.microsoft.com/office/drawing/2014/main" id="{2D66ED17-6A8B-4750-B089-A49B6B7F23C4}"/>
              </a:ext>
            </a:extLst>
          </p:cNvPr>
          <p:cNvSpPr>
            <a:spLocks noGrp="1"/>
          </p:cNvSpPr>
          <p:nvPr>
            <p:ph type="dt" sz="half" idx="11"/>
          </p:nvPr>
        </p:nvSpPr>
        <p:spPr>
          <a:xfrm>
            <a:off x="6743700" y="6356350"/>
            <a:ext cx="1005116" cy="365125"/>
          </a:xfrm>
        </p:spPr>
        <p:txBody>
          <a:bodyPr lIns="0"/>
          <a:lstStyle>
            <a:lvl1pPr>
              <a:defRPr sz="900">
                <a:solidFill>
                  <a:schemeClr val="accent3">
                    <a:lumMod val="20000"/>
                    <a:lumOff val="80000"/>
                  </a:schemeClr>
                </a:solidFill>
              </a:defRPr>
            </a:lvl1pPr>
          </a:lstStyle>
          <a:p>
            <a:endParaRPr lang="en-US" dirty="0"/>
          </a:p>
        </p:txBody>
      </p:sp>
      <p:sp>
        <p:nvSpPr>
          <p:cNvPr id="113" name="Footer Placeholder 4">
            <a:extLst>
              <a:ext uri="{FF2B5EF4-FFF2-40B4-BE49-F238E27FC236}">
                <a16:creationId xmlns:a16="http://schemas.microsoft.com/office/drawing/2014/main" id="{E0A74137-35DA-43A9-A740-435B3099BE75}"/>
              </a:ext>
            </a:extLst>
          </p:cNvPr>
          <p:cNvSpPr>
            <a:spLocks noGrp="1"/>
          </p:cNvSpPr>
          <p:nvPr>
            <p:ph type="ftr" sz="quarter" idx="12"/>
          </p:nvPr>
        </p:nvSpPr>
        <p:spPr>
          <a:xfrm>
            <a:off x="7903029" y="6356350"/>
            <a:ext cx="2667000" cy="365125"/>
          </a:xfrm>
        </p:spPr>
        <p:txBody>
          <a:bodyPr/>
          <a:lstStyle>
            <a:lvl1pPr>
              <a:defRPr sz="900">
                <a:solidFill>
                  <a:schemeClr val="accent3">
                    <a:lumMod val="20000"/>
                    <a:lumOff val="80000"/>
                  </a:schemeClr>
                </a:solidFill>
              </a:defRPr>
            </a:lvl1pPr>
          </a:lstStyle>
          <a:p>
            <a:endParaRPr lang="en-US" dirty="0"/>
          </a:p>
        </p:txBody>
      </p:sp>
      <p:sp>
        <p:nvSpPr>
          <p:cNvPr id="114" name="Slide Number Placeholder 5">
            <a:extLst>
              <a:ext uri="{FF2B5EF4-FFF2-40B4-BE49-F238E27FC236}">
                <a16:creationId xmlns:a16="http://schemas.microsoft.com/office/drawing/2014/main" id="{B68A6459-3B6F-442B-914B-5A5522D3279E}"/>
              </a:ext>
            </a:extLst>
          </p:cNvPr>
          <p:cNvSpPr>
            <a:spLocks noGrp="1"/>
          </p:cNvSpPr>
          <p:nvPr>
            <p:ph type="sldNum" sz="quarter" idx="13"/>
          </p:nvPr>
        </p:nvSpPr>
        <p:spPr>
          <a:xfrm>
            <a:off x="10711542" y="6356350"/>
            <a:ext cx="642257" cy="365125"/>
          </a:xfrm>
        </p:spPr>
        <p:txBody>
          <a:bodyPr/>
          <a:lstStyle>
            <a:lvl1pP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72912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3"/>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4498340" y="1870710"/>
            <a:ext cx="5664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rot="16200000">
            <a:off x="-2374585" y="2766221"/>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49" name="Text Placeholder 48">
            <a:extLst>
              <a:ext uri="{FF2B5EF4-FFF2-40B4-BE49-F238E27FC236}">
                <a16:creationId xmlns:a16="http://schemas.microsoft.com/office/drawing/2014/main" id="{A36FAFC0-63E1-4A5C-8C07-50890392F193}"/>
              </a:ext>
            </a:extLst>
          </p:cNvPr>
          <p:cNvSpPr>
            <a:spLocks noGrp="1"/>
          </p:cNvSpPr>
          <p:nvPr>
            <p:ph type="body" sz="quarter" idx="10" hasCustomPrompt="1"/>
          </p:nvPr>
        </p:nvSpPr>
        <p:spPr>
          <a:xfrm>
            <a:off x="6758940" y="1178560"/>
            <a:ext cx="1143000" cy="674370"/>
          </a:xfrm>
        </p:spPr>
        <p:txBody>
          <a:bodyPr anchor="ctr"/>
          <a:lstStyle>
            <a:lvl1pPr marL="0" indent="0" algn="ctr">
              <a:buNone/>
              <a:defRPr b="1">
                <a:solidFill>
                  <a:schemeClr val="bg1"/>
                </a:solidFill>
              </a:defRPr>
            </a:lvl1pPr>
          </a:lstStyle>
          <a:p>
            <a:pPr lvl="0"/>
            <a:r>
              <a:rPr lang="en-US" dirty="0"/>
              <a:t>#</a:t>
            </a:r>
          </a:p>
        </p:txBody>
      </p:sp>
      <p:sp>
        <p:nvSpPr>
          <p:cNvPr id="50" name="Content Placeholder 2">
            <a:extLst>
              <a:ext uri="{FF2B5EF4-FFF2-40B4-BE49-F238E27FC236}">
                <a16:creationId xmlns:a16="http://schemas.microsoft.com/office/drawing/2014/main" id="{3D1D7F95-338B-478D-B221-D4C9EC5472B2}"/>
              </a:ext>
            </a:extLst>
          </p:cNvPr>
          <p:cNvSpPr>
            <a:spLocks noGrp="1"/>
          </p:cNvSpPr>
          <p:nvPr>
            <p:ph idx="11"/>
          </p:nvPr>
        </p:nvSpPr>
        <p:spPr>
          <a:xfrm>
            <a:off x="4498340" y="3506470"/>
            <a:ext cx="5664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51" name="Text Placeholder 48">
            <a:extLst>
              <a:ext uri="{FF2B5EF4-FFF2-40B4-BE49-F238E27FC236}">
                <a16:creationId xmlns:a16="http://schemas.microsoft.com/office/drawing/2014/main" id="{D5AAA54C-0885-4221-AAAF-831C36B8C050}"/>
              </a:ext>
            </a:extLst>
          </p:cNvPr>
          <p:cNvSpPr>
            <a:spLocks noGrp="1"/>
          </p:cNvSpPr>
          <p:nvPr>
            <p:ph type="body" sz="quarter" idx="12" hasCustomPrompt="1"/>
          </p:nvPr>
        </p:nvSpPr>
        <p:spPr>
          <a:xfrm>
            <a:off x="6758940" y="2816860"/>
            <a:ext cx="1143000" cy="674370"/>
          </a:xfrm>
        </p:spPr>
        <p:txBody>
          <a:bodyPr anchor="ctr"/>
          <a:lstStyle>
            <a:lvl1pPr marL="0" indent="0" algn="ctr">
              <a:buNone/>
              <a:defRPr b="1">
                <a:solidFill>
                  <a:schemeClr val="bg1"/>
                </a:solidFill>
              </a:defRPr>
            </a:lvl1pPr>
          </a:lstStyle>
          <a:p>
            <a:pPr lvl="0"/>
            <a:r>
              <a:rPr lang="en-US" dirty="0"/>
              <a:t>#</a:t>
            </a:r>
          </a:p>
        </p:txBody>
      </p:sp>
      <p:sp>
        <p:nvSpPr>
          <p:cNvPr id="52" name="Content Placeholder 2">
            <a:extLst>
              <a:ext uri="{FF2B5EF4-FFF2-40B4-BE49-F238E27FC236}">
                <a16:creationId xmlns:a16="http://schemas.microsoft.com/office/drawing/2014/main" id="{07D1309E-F6F7-4FFB-BFBE-F2B34D49D2B9}"/>
              </a:ext>
            </a:extLst>
          </p:cNvPr>
          <p:cNvSpPr>
            <a:spLocks noGrp="1"/>
          </p:cNvSpPr>
          <p:nvPr>
            <p:ph idx="13"/>
          </p:nvPr>
        </p:nvSpPr>
        <p:spPr>
          <a:xfrm>
            <a:off x="4498340" y="5157470"/>
            <a:ext cx="5664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53" name="Text Placeholder 48">
            <a:extLst>
              <a:ext uri="{FF2B5EF4-FFF2-40B4-BE49-F238E27FC236}">
                <a16:creationId xmlns:a16="http://schemas.microsoft.com/office/drawing/2014/main" id="{020F4427-24B5-439F-BAD8-849395F5BD3F}"/>
              </a:ext>
            </a:extLst>
          </p:cNvPr>
          <p:cNvSpPr>
            <a:spLocks noGrp="1"/>
          </p:cNvSpPr>
          <p:nvPr>
            <p:ph type="body" sz="quarter" idx="14" hasCustomPrompt="1"/>
          </p:nvPr>
        </p:nvSpPr>
        <p:spPr>
          <a:xfrm>
            <a:off x="6758940" y="4467860"/>
            <a:ext cx="1143000" cy="674370"/>
          </a:xfrm>
        </p:spPr>
        <p:txBody>
          <a:bodyPr anchor="ctr"/>
          <a:lstStyle>
            <a:lvl1pPr marL="0" indent="0" algn="ctr">
              <a:buNone/>
              <a:defRPr b="1">
                <a:solidFill>
                  <a:schemeClr val="bg1"/>
                </a:solidFill>
              </a:defRPr>
            </a:lvl1pPr>
          </a:lstStyle>
          <a:p>
            <a:pPr lvl="0"/>
            <a:r>
              <a:rPr lang="en-US" dirty="0"/>
              <a:t>#</a:t>
            </a:r>
          </a:p>
        </p:txBody>
      </p:sp>
      <p:sp>
        <p:nvSpPr>
          <p:cNvPr id="57" name="Date Placeholder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58" name="Footer Placeholder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59" name="Slide Number Placeholder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6458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rot="16200000">
            <a:off x="-2374585" y="2766221"/>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57" name="Date Placeholder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58" name="Footer Placeholder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59" name="Slide Number Placeholder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2096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A29850-9B3D-49F0-9198-80F35FD55140}"/>
              </a:ext>
            </a:extLst>
          </p:cNvPr>
          <p:cNvSpPr/>
          <p:nvPr userDrawn="1"/>
        </p:nvSpPr>
        <p:spPr>
          <a:xfrm>
            <a:off x="5222748" y="0"/>
            <a:ext cx="1746503"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20672AB-65F9-4533-9452-7872A8E7C3BC}"/>
              </a:ext>
            </a:extLst>
          </p:cNvPr>
          <p:cNvSpPr/>
          <p:nvPr userDrawn="1"/>
        </p:nvSpPr>
        <p:spPr>
          <a:xfrm>
            <a:off x="174091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A20BF50-7B12-496A-986A-AF0B9880118F}"/>
              </a:ext>
            </a:extLst>
          </p:cNvPr>
          <p:cNvSpPr/>
          <p:nvPr userDrawn="1"/>
        </p:nvSpPr>
        <p:spPr>
          <a:xfrm>
            <a:off x="0" y="0"/>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E556028-47A8-47AD-A7ED-1CB2252FBE3D}"/>
              </a:ext>
            </a:extLst>
          </p:cNvPr>
          <p:cNvSpPr/>
          <p:nvPr userDrawn="1"/>
        </p:nvSpPr>
        <p:spPr>
          <a:xfrm>
            <a:off x="1044549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47570CE-A79F-452C-A098-5DE30EBBC6FB}"/>
              </a:ext>
            </a:extLst>
          </p:cNvPr>
          <p:cNvSpPr/>
          <p:nvPr userDrawn="1"/>
        </p:nvSpPr>
        <p:spPr>
          <a:xfrm>
            <a:off x="1740916" y="1733044"/>
            <a:ext cx="1746504" cy="1755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D3866FD-426E-414F-B17B-F648AF71EA9B}"/>
              </a:ext>
            </a:extLst>
          </p:cNvPr>
          <p:cNvSpPr/>
          <p:nvPr userDrawn="1"/>
        </p:nvSpPr>
        <p:spPr>
          <a:xfrm>
            <a:off x="0"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4B0C63F-EAB3-44FC-B94D-C69BCBD26EBB}"/>
              </a:ext>
            </a:extLst>
          </p:cNvPr>
          <p:cNvSpPr/>
          <p:nvPr userDrawn="1"/>
        </p:nvSpPr>
        <p:spPr>
          <a:xfrm>
            <a:off x="8704580" y="1733044"/>
            <a:ext cx="1746504"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7" name="Rectangle 26">
            <a:extLst>
              <a:ext uri="{FF2B5EF4-FFF2-40B4-BE49-F238E27FC236}">
                <a16:creationId xmlns:a16="http://schemas.microsoft.com/office/drawing/2014/main" id="{679B1BFC-C4E4-428C-A63D-1780C528C70E}"/>
              </a:ext>
            </a:extLst>
          </p:cNvPr>
          <p:cNvSpPr/>
          <p:nvPr userDrawn="1"/>
        </p:nvSpPr>
        <p:spPr>
          <a:xfrm>
            <a:off x="5222748" y="1733044"/>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6506793-EC4D-4DB9-A0A1-CC46BD8565D8}"/>
              </a:ext>
            </a:extLst>
          </p:cNvPr>
          <p:cNvSpPr/>
          <p:nvPr userDrawn="1"/>
        </p:nvSpPr>
        <p:spPr>
          <a:xfrm>
            <a:off x="10451084" y="1733044"/>
            <a:ext cx="1740916"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7BD3197-9B69-4E3D-9A01-662F1F8E514B}"/>
              </a:ext>
            </a:extLst>
          </p:cNvPr>
          <p:cNvSpPr/>
          <p:nvPr userDrawn="1"/>
        </p:nvSpPr>
        <p:spPr>
          <a:xfrm>
            <a:off x="3481832"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569720" y="3870960"/>
            <a:ext cx="9052560" cy="1363663"/>
          </a:xfrm>
        </p:spPr>
        <p:txBody>
          <a:bodyPr anchor="b">
            <a:normAutofit/>
          </a:bodyPr>
          <a:lstStyle>
            <a:lvl1pPr algn="ctr">
              <a:lnSpc>
                <a:spcPct val="100000"/>
              </a:lnSpc>
              <a:defRPr sz="2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1569720" y="5405755"/>
            <a:ext cx="9052560" cy="476885"/>
          </a:xfrm>
        </p:spPr>
        <p:txBody>
          <a:bodyPr>
            <a:normAutofit/>
          </a:bodyPr>
          <a:lstStyle>
            <a:lvl1pPr marL="0" indent="0" algn="ctr">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accent1">
                    <a:lumMod val="20000"/>
                    <a:lumOff val="80000"/>
                  </a:schemeClr>
                </a:solidFill>
              </a:defRPr>
            </a:lvl1pPr>
          </a:lstStyle>
          <a:p>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accent1">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accent1">
                    <a:lumMod val="20000"/>
                    <a:lumOff val="80000"/>
                  </a:schemeClr>
                </a:solidFill>
              </a:defRPr>
            </a:lvl1pPr>
          </a:lstStyle>
          <a:p>
            <a:fld id="{B5CEABB6-07DC-46E8-9B57-56EC44A396E5}" type="slidenum">
              <a:rPr lang="en-US" smtClean="0"/>
              <a:pPr/>
              <a:t>‹#›</a:t>
            </a:fld>
            <a:endParaRPr lang="en-US" dirty="0"/>
          </a:p>
        </p:txBody>
      </p:sp>
      <p:sp>
        <p:nvSpPr>
          <p:cNvPr id="11" name="Picture Placeholder 52">
            <a:extLst>
              <a:ext uri="{FF2B5EF4-FFF2-40B4-BE49-F238E27FC236}">
                <a16:creationId xmlns:a16="http://schemas.microsoft.com/office/drawing/2014/main" id="{AEBBD699-238F-487D-A094-5E479CCCCD41}"/>
              </a:ext>
            </a:extLst>
          </p:cNvPr>
          <p:cNvSpPr>
            <a:spLocks noGrp="1"/>
          </p:cNvSpPr>
          <p:nvPr>
            <p:ph type="pic" sz="quarter" idx="14"/>
          </p:nvPr>
        </p:nvSpPr>
        <p:spPr>
          <a:xfrm>
            <a:off x="3481832" y="0"/>
            <a:ext cx="1740916"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oAutofit/>
          </a:bodyPr>
          <a:lstStyle/>
          <a:p>
            <a:r>
              <a:rPr lang="en-US"/>
              <a:t>Click icon to add picture</a:t>
            </a:r>
            <a:endParaRPr lang="en-US" dirty="0"/>
          </a:p>
        </p:txBody>
      </p:sp>
      <p:sp>
        <p:nvSpPr>
          <p:cNvPr id="17" name="Picture Placeholder 52">
            <a:extLst>
              <a:ext uri="{FF2B5EF4-FFF2-40B4-BE49-F238E27FC236}">
                <a16:creationId xmlns:a16="http://schemas.microsoft.com/office/drawing/2014/main" id="{6A29DD5B-55DC-47F4-8032-1E78B3A990BE}"/>
              </a:ext>
            </a:extLst>
          </p:cNvPr>
          <p:cNvSpPr>
            <a:spLocks noGrp="1"/>
          </p:cNvSpPr>
          <p:nvPr>
            <p:ph type="pic" sz="quarter" idx="17"/>
          </p:nvPr>
        </p:nvSpPr>
        <p:spPr>
          <a:xfrm>
            <a:off x="8704580" y="0"/>
            <a:ext cx="1746504"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oAutofit/>
          </a:bodyPr>
          <a:lstStyle/>
          <a:p>
            <a:r>
              <a:rPr lang="en-US"/>
              <a:t>Click icon to add picture</a:t>
            </a:r>
            <a:endParaRPr lang="en-US" dirty="0"/>
          </a:p>
        </p:txBody>
      </p:sp>
      <p:sp>
        <p:nvSpPr>
          <p:cNvPr id="25" name="Picture Placeholder 52">
            <a:extLst>
              <a:ext uri="{FF2B5EF4-FFF2-40B4-BE49-F238E27FC236}">
                <a16:creationId xmlns:a16="http://schemas.microsoft.com/office/drawing/2014/main" id="{DF373D3C-15A7-41D7-A80E-63E14EA87B24}"/>
              </a:ext>
            </a:extLst>
          </p:cNvPr>
          <p:cNvSpPr>
            <a:spLocks noGrp="1"/>
          </p:cNvSpPr>
          <p:nvPr>
            <p:ph type="pic" sz="quarter" idx="18"/>
          </p:nvPr>
        </p:nvSpPr>
        <p:spPr>
          <a:xfrm>
            <a:off x="6969252" y="1733044"/>
            <a:ext cx="1735328" cy="1755648"/>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oAutofit/>
          </a:bodyPr>
          <a:lstStyle/>
          <a:p>
            <a:r>
              <a:rPr lang="en-US"/>
              <a:t>Click icon to add picture</a:t>
            </a:r>
            <a:endParaRPr lang="en-US" dirty="0"/>
          </a:p>
        </p:txBody>
      </p:sp>
      <p:sp>
        <p:nvSpPr>
          <p:cNvPr id="14" name="Rectangle 13">
            <a:extLst>
              <a:ext uri="{FF2B5EF4-FFF2-40B4-BE49-F238E27FC236}">
                <a16:creationId xmlns:a16="http://schemas.microsoft.com/office/drawing/2014/main" id="{02FEFBC2-5C67-4F2E-8B5F-6AAF8656FBA4}"/>
              </a:ext>
            </a:extLst>
          </p:cNvPr>
          <p:cNvSpPr/>
          <p:nvPr userDrawn="1"/>
        </p:nvSpPr>
        <p:spPr>
          <a:xfrm>
            <a:off x="6969250" y="0"/>
            <a:ext cx="1740917" cy="17330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059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4"/>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6749138" y="6356350"/>
            <a:ext cx="783776" cy="365125"/>
          </a:xfrm>
        </p:spPr>
        <p:txBody>
          <a:bodyPr lIns="0"/>
          <a:lstStyle>
            <a:lvl1pPr>
              <a:defRPr>
                <a:solidFill>
                  <a:schemeClr val="accent4">
                    <a:lumMod val="20000"/>
                    <a:lumOff val="80000"/>
                  </a:schemeClr>
                </a:solidFill>
              </a:defRPr>
            </a:lvl1pPr>
          </a:lstStyle>
          <a:p>
            <a:endParaRPr lang="en-US" dirty="0"/>
          </a:p>
        </p:txBody>
      </p:sp>
      <p:sp>
        <p:nvSpPr>
          <p:cNvPr id="10" name="Picture Placeholder 28">
            <a:extLst>
              <a:ext uri="{FF2B5EF4-FFF2-40B4-BE49-F238E27FC236}">
                <a16:creationId xmlns:a16="http://schemas.microsoft.com/office/drawing/2014/main" id="{F5B0F680-047E-4915-A8F5-EFB05A62D55D}"/>
              </a:ext>
            </a:extLst>
          </p:cNvPr>
          <p:cNvSpPr>
            <a:spLocks noGrp="1"/>
          </p:cNvSpPr>
          <p:nvPr>
            <p:ph type="pic" sz="quarter" idx="13"/>
          </p:nvPr>
        </p:nvSpPr>
        <p:spPr>
          <a:xfrm>
            <a:off x="-3175" y="607060"/>
            <a:ext cx="6082549" cy="6254745"/>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13C3D54C-F4F9-4FBF-80F6-F45EFD6A2CFF}"/>
              </a:ext>
            </a:extLst>
          </p:cNvPr>
          <p:cNvSpPr/>
          <p:nvPr userDrawn="1"/>
        </p:nvSpPr>
        <p:spPr>
          <a:xfrm>
            <a:off x="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A70E28C-9E20-435C-99D0-48CF2909019B}"/>
              </a:ext>
            </a:extLst>
          </p:cNvPr>
          <p:cNvSpPr/>
          <p:nvPr userDrawn="1"/>
        </p:nvSpPr>
        <p:spPr>
          <a:xfrm>
            <a:off x="121339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706EA5A-9289-4E46-9AB8-457FE7AD1491}"/>
              </a:ext>
            </a:extLst>
          </p:cNvPr>
          <p:cNvSpPr/>
          <p:nvPr userDrawn="1"/>
        </p:nvSpPr>
        <p:spPr>
          <a:xfrm>
            <a:off x="182008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2425AF3-AF4E-4334-8EF6-9C9C36BFF6E9}"/>
              </a:ext>
            </a:extLst>
          </p:cNvPr>
          <p:cNvSpPr/>
          <p:nvPr userDrawn="1"/>
        </p:nvSpPr>
        <p:spPr>
          <a:xfrm>
            <a:off x="242678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844959B-5FB7-4710-8EB4-C6F2E27C47D4}"/>
              </a:ext>
            </a:extLst>
          </p:cNvPr>
          <p:cNvSpPr/>
          <p:nvPr userDrawn="1"/>
        </p:nvSpPr>
        <p:spPr>
          <a:xfrm>
            <a:off x="3033475" y="0"/>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E72CBB0-055F-4C86-A198-4CCA83E0D07C}"/>
              </a:ext>
            </a:extLst>
          </p:cNvPr>
          <p:cNvSpPr/>
          <p:nvPr userDrawn="1"/>
        </p:nvSpPr>
        <p:spPr>
          <a:xfrm>
            <a:off x="364017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1507067-9434-4548-88C1-96187DB5A02A}"/>
              </a:ext>
            </a:extLst>
          </p:cNvPr>
          <p:cNvSpPr/>
          <p:nvPr userDrawn="1"/>
        </p:nvSpPr>
        <p:spPr>
          <a:xfrm>
            <a:off x="424686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ACD849-640F-48CE-8342-1AE774134F52}"/>
              </a:ext>
            </a:extLst>
          </p:cNvPr>
          <p:cNvSpPr/>
          <p:nvPr userDrawn="1"/>
        </p:nvSpPr>
        <p:spPr>
          <a:xfrm>
            <a:off x="485356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D195952-CF8E-4D15-9CC8-CA4743A73453}"/>
              </a:ext>
            </a:extLst>
          </p:cNvPr>
          <p:cNvSpPr/>
          <p:nvPr userDrawn="1"/>
        </p:nvSpPr>
        <p:spPr>
          <a:xfrm>
            <a:off x="5460256"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A1A4A50-99ED-4ED2-8288-09A681E55857}"/>
              </a:ext>
            </a:extLst>
          </p:cNvPr>
          <p:cNvSpPr/>
          <p:nvPr userDrawn="1"/>
        </p:nvSpPr>
        <p:spPr>
          <a:xfrm>
            <a:off x="606695"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B5E24E4D-15D7-4BF5-9092-BD4E86DB78E4}"/>
              </a:ext>
            </a:extLst>
          </p:cNvPr>
          <p:cNvSpPr>
            <a:spLocks noGrp="1"/>
          </p:cNvSpPr>
          <p:nvPr>
            <p:ph type="title"/>
          </p:nvPr>
        </p:nvSpPr>
        <p:spPr>
          <a:xfrm>
            <a:off x="6743700" y="3219450"/>
            <a:ext cx="4603750" cy="1343025"/>
          </a:xfrm>
        </p:spPr>
        <p:txBody>
          <a:bodyPr lIns="0" anchor="t">
            <a:normAutofit/>
          </a:bodyPr>
          <a:lstStyle>
            <a:lvl1pP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27093093-F077-4A1D-A6ED-946369A581AA}"/>
              </a:ext>
            </a:extLst>
          </p:cNvPr>
          <p:cNvSpPr>
            <a:spLocks noGrp="1"/>
          </p:cNvSpPr>
          <p:nvPr>
            <p:ph type="body" idx="1"/>
          </p:nvPr>
        </p:nvSpPr>
        <p:spPr>
          <a:xfrm>
            <a:off x="6743700" y="4589463"/>
            <a:ext cx="4603750" cy="1500187"/>
          </a:xfrm>
        </p:spPr>
        <p:txBody>
          <a:bodyPr lIns="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3" name="Rectangle 22">
            <a:extLst>
              <a:ext uri="{FF2B5EF4-FFF2-40B4-BE49-F238E27FC236}">
                <a16:creationId xmlns:a16="http://schemas.microsoft.com/office/drawing/2014/main" id="{9693E355-5671-4FE4-8958-99FC40EF5B1D}"/>
              </a:ext>
            </a:extLst>
          </p:cNvPr>
          <p:cNvSpPr/>
          <p:nvPr userDrawn="1"/>
        </p:nvSpPr>
        <p:spPr>
          <a:xfrm>
            <a:off x="6743700" y="28502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6" name="Footer Placeholder 4">
            <a:extLst>
              <a:ext uri="{FF2B5EF4-FFF2-40B4-BE49-F238E27FC236}">
                <a16:creationId xmlns:a16="http://schemas.microsoft.com/office/drawing/2014/main" id="{F3D699E8-339D-4753-8032-13F328CF9F05}"/>
              </a:ext>
            </a:extLst>
          </p:cNvPr>
          <p:cNvSpPr>
            <a:spLocks noGrp="1"/>
          </p:cNvSpPr>
          <p:nvPr>
            <p:ph type="ftr" sz="quarter" idx="11"/>
          </p:nvPr>
        </p:nvSpPr>
        <p:spPr>
          <a:xfrm>
            <a:off x="7647214" y="6356350"/>
            <a:ext cx="2808515" cy="365125"/>
          </a:xfrm>
        </p:spPr>
        <p:txBody>
          <a:bodyPr/>
          <a:lstStyle>
            <a:lvl1pPr>
              <a:defRPr sz="900">
                <a:solidFill>
                  <a:schemeClr val="accent4">
                    <a:lumMod val="20000"/>
                    <a:lumOff val="80000"/>
                  </a:schemeClr>
                </a:solidFill>
              </a:defRPr>
            </a:lvl1pPr>
          </a:lstStyle>
          <a:p>
            <a:endParaRPr lang="en-US" dirty="0"/>
          </a:p>
        </p:txBody>
      </p:sp>
      <p:sp>
        <p:nvSpPr>
          <p:cNvPr id="27" name="Slide Number Placeholder 5">
            <a:extLst>
              <a:ext uri="{FF2B5EF4-FFF2-40B4-BE49-F238E27FC236}">
                <a16:creationId xmlns:a16="http://schemas.microsoft.com/office/drawing/2014/main" id="{C24FE381-D866-4C7F-95D5-4CF34B3AD521}"/>
              </a:ext>
            </a:extLst>
          </p:cNvPr>
          <p:cNvSpPr>
            <a:spLocks noGrp="1"/>
          </p:cNvSpPr>
          <p:nvPr>
            <p:ph type="sldNum" sz="quarter" idx="12"/>
          </p:nvPr>
        </p:nvSpPr>
        <p:spPr>
          <a:xfrm>
            <a:off x="10570030" y="6356350"/>
            <a:ext cx="783770" cy="365125"/>
          </a:xfrm>
        </p:spPr>
        <p:txBody>
          <a:bodyPr/>
          <a:lstStyle>
            <a:lvl1pP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7582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cellaneous content">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4A94B9-9E00-4DD6-BCD4-604645044CAD}"/>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839AA0F-90FD-444F-B618-EE6F4C1F122A}"/>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F35D740-BF58-4DAE-A85B-5EF9B6EE3615}"/>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7B3B2E1-FF09-40A7-993A-BFF59632C25C}"/>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09981C2-BC8B-44CC-9A8B-A5B381264380}"/>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FFAAD0A-E8F9-47F8-874E-433E4C9A92AC}"/>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871ABB2-3607-4850-A2E7-141BF30EA1E4}"/>
              </a:ext>
            </a:extLst>
          </p:cNvPr>
          <p:cNvSpPr/>
          <p:nvPr userDrawn="1"/>
        </p:nvSpPr>
        <p:spPr>
          <a:xfrm>
            <a:off x="322533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AFBB6AA-DB66-48A4-BBD2-9B36C02E5371}"/>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9AC868-5C63-419B-8791-593862E707C6}"/>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136AF71-D03B-4190-8590-1688288FB9F2}"/>
              </a:ext>
            </a:extLst>
          </p:cNvPr>
          <p:cNvSpPr/>
          <p:nvPr userDrawn="1"/>
        </p:nvSpPr>
        <p:spPr>
          <a:xfrm>
            <a:off x="6092307"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DA6CEDE-A238-4C3A-B315-B3D3081EC7CC}"/>
              </a:ext>
            </a:extLst>
          </p:cNvPr>
          <p:cNvSpPr/>
          <p:nvPr userDrawn="1"/>
        </p:nvSpPr>
        <p:spPr>
          <a:xfrm>
            <a:off x="35837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4ACE100-6140-4208-8CE9-DFE45B35007E}"/>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75F84B-6DC9-4492-A492-95E4ABEF1B78}"/>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A788D4C-E960-45E8-ABC4-72FC2128647B}"/>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28D71AB-A26E-43A9-B413-A59CFBCDD9B1}"/>
              </a:ext>
            </a:extLst>
          </p:cNvPr>
          <p:cNvSpPr/>
          <p:nvPr userDrawn="1"/>
        </p:nvSpPr>
        <p:spPr>
          <a:xfrm>
            <a:off x="716742"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71E9C91-A1C1-432A-9523-A511B304162F}"/>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1D3C8E1-8F58-4916-9097-718454DAC9FC}"/>
              </a:ext>
            </a:extLst>
          </p:cNvPr>
          <p:cNvSpPr/>
          <p:nvPr userDrawn="1"/>
        </p:nvSpPr>
        <p:spPr>
          <a:xfrm>
            <a:off x="5733936"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F1465436-7CD8-4713-84B2-BE392283D713}"/>
              </a:ext>
            </a:extLst>
          </p:cNvPr>
          <p:cNvSpPr/>
          <p:nvPr userDrawn="1"/>
        </p:nvSpPr>
        <p:spPr>
          <a:xfrm>
            <a:off x="3942081"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54BFDB3-CC2F-4666-9557-90812A8E5147}"/>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DD356C3-53D1-4AF1-B3FD-AEEFF75FDB5C}"/>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8C89E7C-AF7A-4E82-B01B-1A945C7BBF79}"/>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4605B19F-DE4A-4705-A964-0579015AED0E}"/>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4D299157-3482-4535-BECD-566EFFF308AD}"/>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C8CCBF5-CCDC-43C9-B57D-B9DAE23B58BE}"/>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412D896-790A-420A-BBFB-AFDB7BD9B603}"/>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95941E70-EE67-4F80-B753-2F6426D0A9DA}"/>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6751E552-2222-4200-8E39-4DF2BEB677FD}"/>
              </a:ext>
            </a:extLst>
          </p:cNvPr>
          <p:cNvSpPr/>
          <p:nvPr userDrawn="1"/>
        </p:nvSpPr>
        <p:spPr>
          <a:xfrm>
            <a:off x="7884162"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B43002CA-9883-43A9-B000-00F9F7A14D27}"/>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861A1E0B-5D8C-42BB-8493-4A6E267A7C73}"/>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51E86EA3-C77E-4F5B-B2D8-06ACD07DECA4}"/>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DD0E5EA-DA68-48FA-984B-26F2185EF431}"/>
              </a:ext>
            </a:extLst>
          </p:cNvPr>
          <p:cNvSpPr/>
          <p:nvPr userDrawn="1"/>
        </p:nvSpPr>
        <p:spPr>
          <a:xfrm>
            <a:off x="8959275"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B1E5F851-80EC-44A1-B97A-D40F00A63A11}"/>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06D6FCB-D2DE-4100-B034-4F158AA21763}"/>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3C2CDE-BD78-4521-A433-7332BF3D57FA}"/>
              </a:ext>
            </a:extLst>
          </p:cNvPr>
          <p:cNvSpPr/>
          <p:nvPr userDrawn="1"/>
        </p:nvSpPr>
        <p:spPr>
          <a:xfrm>
            <a:off x="1039275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 Placeholder 2">
            <a:extLst>
              <a:ext uri="{FF2B5EF4-FFF2-40B4-BE49-F238E27FC236}">
                <a16:creationId xmlns:a16="http://schemas.microsoft.com/office/drawing/2014/main" id="{4BBE4B76-BA2D-4EA4-A178-30F57AC1DFDB}"/>
              </a:ext>
            </a:extLst>
          </p:cNvPr>
          <p:cNvSpPr>
            <a:spLocks noGrp="1"/>
          </p:cNvSpPr>
          <p:nvPr>
            <p:ph type="body" idx="1" hasCustomPrompt="1"/>
          </p:nvPr>
        </p:nvSpPr>
        <p:spPr>
          <a:xfrm>
            <a:off x="838200" y="4398413"/>
            <a:ext cx="2330726"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78" name="Text Placeholder 4">
            <a:extLst>
              <a:ext uri="{FF2B5EF4-FFF2-40B4-BE49-F238E27FC236}">
                <a16:creationId xmlns:a16="http://schemas.microsoft.com/office/drawing/2014/main" id="{045FF175-F59F-4A69-B296-E046C778424F}"/>
              </a:ext>
            </a:extLst>
          </p:cNvPr>
          <p:cNvSpPr>
            <a:spLocks noGrp="1"/>
          </p:cNvSpPr>
          <p:nvPr>
            <p:ph type="body" sz="quarter" idx="3" hasCustomPrompt="1"/>
          </p:nvPr>
        </p:nvSpPr>
        <p:spPr>
          <a:xfrm>
            <a:off x="3562665" y="4398413"/>
            <a:ext cx="2342205"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80" name="Text Placeholder 2">
            <a:extLst>
              <a:ext uri="{FF2B5EF4-FFF2-40B4-BE49-F238E27FC236}">
                <a16:creationId xmlns:a16="http://schemas.microsoft.com/office/drawing/2014/main" id="{FBAA7D2D-B5F0-416A-A89F-1DC3E6A877E6}"/>
              </a:ext>
            </a:extLst>
          </p:cNvPr>
          <p:cNvSpPr>
            <a:spLocks noGrp="1"/>
          </p:cNvSpPr>
          <p:nvPr>
            <p:ph type="body" idx="13" hasCustomPrompt="1"/>
          </p:nvPr>
        </p:nvSpPr>
        <p:spPr>
          <a:xfrm>
            <a:off x="6298609" y="4398413"/>
            <a:ext cx="2330726"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82" name="Text Placeholder 2">
            <a:extLst>
              <a:ext uri="{FF2B5EF4-FFF2-40B4-BE49-F238E27FC236}">
                <a16:creationId xmlns:a16="http://schemas.microsoft.com/office/drawing/2014/main" id="{01187116-E25F-47A2-9BC5-532F3F42D317}"/>
              </a:ext>
            </a:extLst>
          </p:cNvPr>
          <p:cNvSpPr>
            <a:spLocks noGrp="1"/>
          </p:cNvSpPr>
          <p:nvPr>
            <p:ph type="body" idx="15" hasCustomPrompt="1"/>
          </p:nvPr>
        </p:nvSpPr>
        <p:spPr>
          <a:xfrm>
            <a:off x="9023074" y="4398057"/>
            <a:ext cx="2330726"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84" name="Text Placeholder 2">
            <a:extLst>
              <a:ext uri="{FF2B5EF4-FFF2-40B4-BE49-F238E27FC236}">
                <a16:creationId xmlns:a16="http://schemas.microsoft.com/office/drawing/2014/main" id="{B69B6CD5-B022-423C-A017-AD2D8FFA0665}"/>
              </a:ext>
            </a:extLst>
          </p:cNvPr>
          <p:cNvSpPr>
            <a:spLocks noGrp="1"/>
          </p:cNvSpPr>
          <p:nvPr>
            <p:ph type="body" idx="17"/>
          </p:nvPr>
        </p:nvSpPr>
        <p:spPr>
          <a:xfrm>
            <a:off x="838200" y="5226810"/>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6" name="Text Placeholder 2">
            <a:extLst>
              <a:ext uri="{FF2B5EF4-FFF2-40B4-BE49-F238E27FC236}">
                <a16:creationId xmlns:a16="http://schemas.microsoft.com/office/drawing/2014/main" id="{06A7180A-5FBF-4DE7-A668-E24E022DFA9E}"/>
              </a:ext>
            </a:extLst>
          </p:cNvPr>
          <p:cNvSpPr>
            <a:spLocks noGrp="1"/>
          </p:cNvSpPr>
          <p:nvPr>
            <p:ph type="body" idx="19"/>
          </p:nvPr>
        </p:nvSpPr>
        <p:spPr>
          <a:xfrm>
            <a:off x="6298609" y="5226810"/>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7" name="Text Placeholder 2">
            <a:extLst>
              <a:ext uri="{FF2B5EF4-FFF2-40B4-BE49-F238E27FC236}">
                <a16:creationId xmlns:a16="http://schemas.microsoft.com/office/drawing/2014/main" id="{2EFABF40-7E40-4F8A-80D3-DB5903EEBDF1}"/>
              </a:ext>
            </a:extLst>
          </p:cNvPr>
          <p:cNvSpPr>
            <a:spLocks noGrp="1"/>
          </p:cNvSpPr>
          <p:nvPr>
            <p:ph type="body" idx="20"/>
          </p:nvPr>
        </p:nvSpPr>
        <p:spPr>
          <a:xfrm>
            <a:off x="9023074" y="5226454"/>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8" name="Text Placeholder 2">
            <a:extLst>
              <a:ext uri="{FF2B5EF4-FFF2-40B4-BE49-F238E27FC236}">
                <a16:creationId xmlns:a16="http://schemas.microsoft.com/office/drawing/2014/main" id="{FFD10C91-B253-496D-889A-D48B1A0AA556}"/>
              </a:ext>
            </a:extLst>
          </p:cNvPr>
          <p:cNvSpPr>
            <a:spLocks noGrp="1"/>
          </p:cNvSpPr>
          <p:nvPr>
            <p:ph type="body" idx="21"/>
          </p:nvPr>
        </p:nvSpPr>
        <p:spPr>
          <a:xfrm>
            <a:off x="3562665" y="5226454"/>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9" name="Title 1">
            <a:extLst>
              <a:ext uri="{FF2B5EF4-FFF2-40B4-BE49-F238E27FC236}">
                <a16:creationId xmlns:a16="http://schemas.microsoft.com/office/drawing/2014/main" id="{9FDBCD91-EE94-4107-8814-059FE0E8F29A}"/>
              </a:ext>
            </a:extLst>
          </p:cNvPr>
          <p:cNvSpPr>
            <a:spLocks noGrp="1"/>
          </p:cNvSpPr>
          <p:nvPr>
            <p:ph type="title"/>
          </p:nvPr>
        </p:nvSpPr>
        <p:spPr>
          <a:xfrm>
            <a:off x="1410476" y="629616"/>
            <a:ext cx="9371048" cy="1325563"/>
          </a:xfrm>
        </p:spPr>
        <p:txBody>
          <a:bodyPr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93" name="Date Placeholder 3">
            <a:extLst>
              <a:ext uri="{FF2B5EF4-FFF2-40B4-BE49-F238E27FC236}">
                <a16:creationId xmlns:a16="http://schemas.microsoft.com/office/drawing/2014/main" id="{3EDC5EF0-E937-47AD-8F93-11A7E031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endParaRPr lang="en-US" dirty="0"/>
          </a:p>
        </p:txBody>
      </p:sp>
      <p:sp>
        <p:nvSpPr>
          <p:cNvPr id="94" name="Footer Placeholder 4">
            <a:extLst>
              <a:ext uri="{FF2B5EF4-FFF2-40B4-BE49-F238E27FC236}">
                <a16:creationId xmlns:a16="http://schemas.microsoft.com/office/drawing/2014/main" id="{4CB9AE8E-EB22-4097-951C-4A6E38B2D472}"/>
              </a:ext>
            </a:extLst>
          </p:cNvPr>
          <p:cNvSpPr>
            <a:spLocks noGrp="1"/>
          </p:cNvSpPr>
          <p:nvPr>
            <p:ph type="ftr" sz="quarter" idx="22"/>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95" name="Slide Number Placeholder 5">
            <a:extLst>
              <a:ext uri="{FF2B5EF4-FFF2-40B4-BE49-F238E27FC236}">
                <a16:creationId xmlns:a16="http://schemas.microsoft.com/office/drawing/2014/main" id="{D89D10F4-442B-4B78-B541-92469482E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8881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76" r:id="rId4"/>
    <p:sldLayoutId id="2147483650" r:id="rId5"/>
    <p:sldLayoutId id="2147483682" r:id="rId6"/>
    <p:sldLayoutId id="2147483667" r:id="rId7"/>
    <p:sldLayoutId id="2147483668" r:id="rId8"/>
    <p:sldLayoutId id="2147483656" r:id="rId9"/>
    <p:sldLayoutId id="2147483677" r:id="rId10"/>
    <p:sldLayoutId id="2147483664" r:id="rId11"/>
    <p:sldLayoutId id="2147483678" r:id="rId12"/>
    <p:sldLayoutId id="2147483679" r:id="rId13"/>
    <p:sldLayoutId id="2147483680" r:id="rId14"/>
    <p:sldLayoutId id="2147483673" r:id="rId15"/>
    <p:sldLayoutId id="2147483681"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5699578" y="1895475"/>
            <a:ext cx="5679621" cy="2413965"/>
          </a:xfrm>
        </p:spPr>
        <p:txBody>
          <a:bodyPr>
            <a:normAutofit fontScale="90000"/>
          </a:bodyPr>
          <a:lstStyle/>
          <a:p>
            <a:r>
              <a:rPr lang="en-US" dirty="0"/>
              <a:t>GRANTS 101:</a:t>
            </a:r>
            <a:br>
              <a:rPr lang="en-US" dirty="0"/>
            </a:br>
            <a:r>
              <a:rPr lang="en-US" dirty="0"/>
              <a:t>Finding </a:t>
            </a:r>
            <a:br>
              <a:rPr lang="en-US" dirty="0"/>
            </a:br>
            <a:r>
              <a:rPr lang="en-US" dirty="0"/>
              <a:t>&amp; Funding </a:t>
            </a:r>
            <a:br>
              <a:rPr lang="en-US" dirty="0"/>
            </a:br>
            <a:r>
              <a:rPr lang="en-US" dirty="0"/>
              <a:t>Your Goals</a:t>
            </a:r>
          </a:p>
        </p:txBody>
      </p:sp>
      <p:pic>
        <p:nvPicPr>
          <p:cNvPr id="15" name="Picture Placeholder 14" descr="person with yellow sweater and black hat against a blue background">
            <a:extLst>
              <a:ext uri="{FF2B5EF4-FFF2-40B4-BE49-F238E27FC236}">
                <a16:creationId xmlns:a16="http://schemas.microsoft.com/office/drawing/2014/main" id="{BC440D7D-B6ED-48AB-80DC-7E1E2E8E61C5}"/>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a:ext>
            </a:extLst>
          </a:blip>
          <a:srcRect/>
          <a:stretch/>
        </p:blipFill>
        <p:spPr>
          <a:xfrm>
            <a:off x="3415570" y="5137031"/>
            <a:ext cx="1719072" cy="1719072"/>
          </a:xfrm>
        </p:spPr>
      </p:pic>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5699578" y="5597131"/>
            <a:ext cx="5050971" cy="472073"/>
          </a:xfrm>
        </p:spPr>
        <p:txBody>
          <a:bodyPr/>
          <a:lstStyle/>
          <a:p>
            <a:r>
              <a:rPr lang="en-US" dirty="0"/>
              <a:t>Tiffany </a:t>
            </a:r>
            <a:r>
              <a:rPr lang="en-US" dirty="0" err="1"/>
              <a:t>Isselhardt</a:t>
            </a:r>
            <a:endParaRPr lang="en-US" dirty="0"/>
          </a:p>
        </p:txBody>
      </p:sp>
      <p:sp>
        <p:nvSpPr>
          <p:cNvPr id="17" name="Text Placeholder 16">
            <a:extLst>
              <a:ext uri="{FF2B5EF4-FFF2-40B4-BE49-F238E27FC236}">
                <a16:creationId xmlns:a16="http://schemas.microsoft.com/office/drawing/2014/main" id="{A801DCC8-3AD5-4A76-8E21-3CCFD3370628}"/>
              </a:ext>
            </a:extLst>
          </p:cNvPr>
          <p:cNvSpPr>
            <a:spLocks noGrp="1"/>
          </p:cNvSpPr>
          <p:nvPr>
            <p:ph type="body" sz="quarter" idx="13"/>
          </p:nvPr>
        </p:nvSpPr>
        <p:spPr>
          <a:xfrm>
            <a:off x="5699577" y="5954904"/>
            <a:ext cx="3500569" cy="569912"/>
          </a:xfrm>
        </p:spPr>
        <p:txBody>
          <a:bodyPr>
            <a:normAutofit/>
          </a:bodyPr>
          <a:lstStyle/>
          <a:p>
            <a:r>
              <a:rPr lang="en-US" dirty="0"/>
              <a:t>Kentucky Museum @ WKU</a:t>
            </a:r>
          </a:p>
        </p:txBody>
      </p:sp>
      <p:pic>
        <p:nvPicPr>
          <p:cNvPr id="9218" name="Picture 2" descr="Grant Writing Essentials - Summer Session! | PenBay Pilot">
            <a:extLst>
              <a:ext uri="{FF2B5EF4-FFF2-40B4-BE49-F238E27FC236}">
                <a16:creationId xmlns:a16="http://schemas.microsoft.com/office/drawing/2014/main" id="{DFC41798-70F3-A6BE-B6C8-FBA2178A16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51" r="27120" b="1963"/>
          <a:stretch/>
        </p:blipFill>
        <p:spPr bwMode="auto">
          <a:xfrm>
            <a:off x="-18610" y="1720151"/>
            <a:ext cx="1719073" cy="170884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ings to Know Before Hiring a Grant Writer for Your Nonprofit">
            <a:extLst>
              <a:ext uri="{FF2B5EF4-FFF2-40B4-BE49-F238E27FC236}">
                <a16:creationId xmlns:a16="http://schemas.microsoft.com/office/drawing/2014/main" id="{EBA13A40-9032-2549-13C3-6AA839FF2A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50" r="16522"/>
          <a:stretch/>
        </p:blipFill>
        <p:spPr bwMode="auto">
          <a:xfrm>
            <a:off x="3415571" y="0"/>
            <a:ext cx="1719072" cy="171810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KMHA – Kentucky Museum and Heritage Alliance">
            <a:extLst>
              <a:ext uri="{FF2B5EF4-FFF2-40B4-BE49-F238E27FC236}">
                <a16:creationId xmlns:a16="http://schemas.microsoft.com/office/drawing/2014/main" id="{5F33459D-E9BE-20BF-77AC-0A369379DD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432" t="19588"/>
          <a:stretch/>
        </p:blipFill>
        <p:spPr bwMode="auto">
          <a:xfrm>
            <a:off x="3415568" y="5137031"/>
            <a:ext cx="1719073" cy="174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B31B-E901-480D-92F5-D6FB76A25B7D}"/>
              </a:ext>
            </a:extLst>
          </p:cNvPr>
          <p:cNvSpPr>
            <a:spLocks noGrp="1"/>
          </p:cNvSpPr>
          <p:nvPr>
            <p:ph type="title"/>
          </p:nvPr>
        </p:nvSpPr>
        <p:spPr>
          <a:xfrm rot="16200000">
            <a:off x="-2476501" y="2766221"/>
            <a:ext cx="6858002" cy="1325563"/>
          </a:xfrm>
        </p:spPr>
        <p:txBody>
          <a:bodyPr/>
          <a:lstStyle/>
          <a:p>
            <a:r>
              <a:rPr lang="en-US" dirty="0"/>
              <a:t>Locating Private Grants</a:t>
            </a:r>
          </a:p>
        </p:txBody>
      </p:sp>
      <p:sp>
        <p:nvSpPr>
          <p:cNvPr id="23" name="Content Placeholder 22">
            <a:extLst>
              <a:ext uri="{FF2B5EF4-FFF2-40B4-BE49-F238E27FC236}">
                <a16:creationId xmlns:a16="http://schemas.microsoft.com/office/drawing/2014/main" id="{8B0EE5BA-CA63-41C6-B15E-A8E2131ACAF6}"/>
              </a:ext>
            </a:extLst>
          </p:cNvPr>
          <p:cNvSpPr>
            <a:spLocks noGrp="1"/>
          </p:cNvSpPr>
          <p:nvPr>
            <p:ph idx="14"/>
          </p:nvPr>
        </p:nvSpPr>
        <p:spPr>
          <a:xfrm>
            <a:off x="5623718" y="1268809"/>
            <a:ext cx="2853532" cy="891383"/>
          </a:xfrm>
        </p:spPr>
        <p:txBody>
          <a:bodyPr>
            <a:normAutofit/>
          </a:bodyPr>
          <a:lstStyle/>
          <a:p>
            <a:r>
              <a:rPr lang="en-US" sz="2800" dirty="0"/>
              <a:t>Google it!</a:t>
            </a:r>
          </a:p>
        </p:txBody>
      </p:sp>
      <p:sp>
        <p:nvSpPr>
          <p:cNvPr id="3" name="Content Placeholder 2">
            <a:extLst>
              <a:ext uri="{FF2B5EF4-FFF2-40B4-BE49-F238E27FC236}">
                <a16:creationId xmlns:a16="http://schemas.microsoft.com/office/drawing/2014/main" id="{EEF5B303-F387-4BA0-8784-0D2EA6A301C5}"/>
              </a:ext>
            </a:extLst>
          </p:cNvPr>
          <p:cNvSpPr>
            <a:spLocks noGrp="1"/>
          </p:cNvSpPr>
          <p:nvPr>
            <p:ph idx="1"/>
          </p:nvPr>
        </p:nvSpPr>
        <p:spPr>
          <a:xfrm>
            <a:off x="2194718" y="4697806"/>
            <a:ext cx="2800350" cy="891383"/>
          </a:xfrm>
        </p:spPr>
        <p:txBody>
          <a:bodyPr vert="horz" lIns="91440" tIns="45720" rIns="91440" bIns="45720" rtlCol="0" anchor="t">
            <a:noAutofit/>
          </a:bodyPr>
          <a:lstStyle/>
          <a:p>
            <a:r>
              <a:rPr lang="en-US" sz="2800" dirty="0"/>
              <a:t>Databases like</a:t>
            </a:r>
          </a:p>
          <a:p>
            <a:r>
              <a:rPr lang="en-US" sz="2800" dirty="0"/>
              <a:t>ProPublica and GuideStar.</a:t>
            </a:r>
          </a:p>
        </p:txBody>
      </p:sp>
      <p:sp>
        <p:nvSpPr>
          <p:cNvPr id="22" name="Content Placeholder 21">
            <a:extLst>
              <a:ext uri="{FF2B5EF4-FFF2-40B4-BE49-F238E27FC236}">
                <a16:creationId xmlns:a16="http://schemas.microsoft.com/office/drawing/2014/main" id="{BB7AADC4-96C1-41B1-95A8-882A74D1E10D}"/>
              </a:ext>
            </a:extLst>
          </p:cNvPr>
          <p:cNvSpPr>
            <a:spLocks noGrp="1"/>
          </p:cNvSpPr>
          <p:nvPr>
            <p:ph idx="13"/>
          </p:nvPr>
        </p:nvSpPr>
        <p:spPr>
          <a:xfrm>
            <a:off x="9101931" y="4697805"/>
            <a:ext cx="2800351" cy="891383"/>
          </a:xfrm>
        </p:spPr>
        <p:txBody>
          <a:bodyPr>
            <a:noAutofit/>
          </a:bodyPr>
          <a:lstStyle/>
          <a:p>
            <a:r>
              <a:rPr lang="en-US" sz="2800" dirty="0"/>
              <a:t>Look at similar organizations for their sources of funding.</a:t>
            </a:r>
          </a:p>
        </p:txBody>
      </p:sp>
      <p:sp>
        <p:nvSpPr>
          <p:cNvPr id="48" name="Slide Number Placeholder 47">
            <a:extLst>
              <a:ext uri="{FF2B5EF4-FFF2-40B4-BE49-F238E27FC236}">
                <a16:creationId xmlns:a16="http://schemas.microsoft.com/office/drawing/2014/main" id="{C18313DC-9A78-47C0-B8C3-BA1756D3C62F}"/>
              </a:ext>
            </a:extLst>
          </p:cNvPr>
          <p:cNvSpPr>
            <a:spLocks noGrp="1"/>
          </p:cNvSpPr>
          <p:nvPr>
            <p:ph type="sldNum" sz="quarter" idx="17"/>
          </p:nvPr>
        </p:nvSpPr>
        <p:spPr>
          <a:xfrm>
            <a:off x="10711542" y="6356350"/>
            <a:ext cx="642257" cy="365125"/>
          </a:xfrm>
        </p:spPr>
        <p:txBody>
          <a:bodyPr/>
          <a:lstStyle/>
          <a:p>
            <a:fld id="{B5CEABB6-07DC-46E8-9B57-56EC44A396E5}" type="slidenum">
              <a:rPr lang="en-US" smtClean="0"/>
              <a:pPr/>
              <a:t>10</a:t>
            </a:fld>
            <a:endParaRPr lang="en-US" dirty="0"/>
          </a:p>
        </p:txBody>
      </p:sp>
      <p:pic>
        <p:nvPicPr>
          <p:cNvPr id="10" name="Picture 9">
            <a:extLst>
              <a:ext uri="{FF2B5EF4-FFF2-40B4-BE49-F238E27FC236}">
                <a16:creationId xmlns:a16="http://schemas.microsoft.com/office/drawing/2014/main" id="{760A2CF9-0BF2-0112-FA3F-C2AF97121395}"/>
              </a:ext>
            </a:extLst>
          </p:cNvPr>
          <p:cNvPicPr>
            <a:picLocks noChangeAspect="1"/>
          </p:cNvPicPr>
          <p:nvPr/>
        </p:nvPicPr>
        <p:blipFill rotWithShape="1">
          <a:blip r:embed="rId2"/>
          <a:srcRect t="1" r="54844" b="-2477"/>
          <a:stretch/>
        </p:blipFill>
        <p:spPr>
          <a:xfrm>
            <a:off x="1901032" y="0"/>
            <a:ext cx="3436936" cy="3429000"/>
          </a:xfrm>
          <a:prstGeom prst="rect">
            <a:avLst/>
          </a:prstGeom>
        </p:spPr>
      </p:pic>
      <p:pic>
        <p:nvPicPr>
          <p:cNvPr id="8196" name="Picture 4">
            <a:extLst>
              <a:ext uri="{FF2B5EF4-FFF2-40B4-BE49-F238E27FC236}">
                <a16:creationId xmlns:a16="http://schemas.microsoft.com/office/drawing/2014/main" id="{1A275C51-CC07-49CA-A1DB-4947B3C0B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061" y="3486902"/>
            <a:ext cx="3296845" cy="337109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Gladys Kravitz and Our New Age of Weaponized Gossip – Down South House &amp;  Home">
            <a:extLst>
              <a:ext uri="{FF2B5EF4-FFF2-40B4-BE49-F238E27FC236}">
                <a16:creationId xmlns:a16="http://schemas.microsoft.com/office/drawing/2014/main" id="{1057D854-3A41-8CC8-40A7-02A6300EE8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16" r="16919"/>
          <a:stretch/>
        </p:blipFill>
        <p:spPr bwMode="auto">
          <a:xfrm>
            <a:off x="8763001" y="6869"/>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895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red-headed person with round glasses, blue scarf, against an orange background">
            <a:extLst>
              <a:ext uri="{FF2B5EF4-FFF2-40B4-BE49-F238E27FC236}">
                <a16:creationId xmlns:a16="http://schemas.microsoft.com/office/drawing/2014/main" id="{77C64309-2BFE-48CD-9B51-BEA1BC9F5DEE}"/>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342900" y="0"/>
            <a:ext cx="11849100" cy="6858000"/>
          </a:xfrm>
        </p:spPr>
      </p:pic>
      <p:sp>
        <p:nvSpPr>
          <p:cNvPr id="2" name="Title 1">
            <a:extLst>
              <a:ext uri="{FF2B5EF4-FFF2-40B4-BE49-F238E27FC236}">
                <a16:creationId xmlns:a16="http://schemas.microsoft.com/office/drawing/2014/main" id="{C0762DA2-02E0-4172-94FD-1700F4DBE134}"/>
              </a:ext>
            </a:extLst>
          </p:cNvPr>
          <p:cNvSpPr>
            <a:spLocks noGrp="1"/>
          </p:cNvSpPr>
          <p:nvPr>
            <p:ph type="title"/>
          </p:nvPr>
        </p:nvSpPr>
        <p:spPr>
          <a:xfrm>
            <a:off x="1130299" y="1619250"/>
            <a:ext cx="4813301" cy="1325563"/>
          </a:xfrm>
        </p:spPr>
        <p:txBody>
          <a:bodyPr>
            <a:normAutofit/>
          </a:bodyPr>
          <a:lstStyle/>
          <a:p>
            <a:r>
              <a:rPr lang="en-US" dirty="0"/>
              <a:t>The Form 990 is Your Best Friend</a:t>
            </a:r>
          </a:p>
        </p:txBody>
      </p:sp>
      <p:sp>
        <p:nvSpPr>
          <p:cNvPr id="3" name="Text Placeholder 2">
            <a:extLst>
              <a:ext uri="{FF2B5EF4-FFF2-40B4-BE49-F238E27FC236}">
                <a16:creationId xmlns:a16="http://schemas.microsoft.com/office/drawing/2014/main" id="{6A01CEDA-E0CE-4863-A93C-2A0FF41234C9}"/>
              </a:ext>
            </a:extLst>
          </p:cNvPr>
          <p:cNvSpPr>
            <a:spLocks noGrp="1"/>
          </p:cNvSpPr>
          <p:nvPr>
            <p:ph idx="1"/>
          </p:nvPr>
        </p:nvSpPr>
        <p:spPr>
          <a:xfrm>
            <a:off x="1130299" y="3233057"/>
            <a:ext cx="4203701" cy="2964543"/>
          </a:xfrm>
        </p:spPr>
        <p:txBody>
          <a:bodyPr>
            <a:normAutofit/>
          </a:bodyPr>
          <a:lstStyle/>
          <a:p>
            <a:r>
              <a:rPr lang="en-US" sz="2000" dirty="0"/>
              <a:t>Form 990 is the IRS' primary tool for gathering information about tax-exempt organizations.</a:t>
            </a:r>
          </a:p>
          <a:p>
            <a:r>
              <a:rPr lang="en-US" sz="2000" dirty="0"/>
              <a:t>Most private grant makers are a tax-exempt organization – meaning they must file this form each year. </a:t>
            </a:r>
          </a:p>
          <a:p>
            <a:r>
              <a:rPr lang="en-US" sz="2000" dirty="0"/>
              <a:t>Schedule I is required for organizations that make grants to others. </a:t>
            </a:r>
          </a:p>
          <a:p>
            <a:endParaRPr lang="en-US" dirty="0"/>
          </a:p>
        </p:txBody>
      </p:sp>
      <p:sp>
        <p:nvSpPr>
          <p:cNvPr id="57" name="Slide Number Placeholder 56">
            <a:extLst>
              <a:ext uri="{FF2B5EF4-FFF2-40B4-BE49-F238E27FC236}">
                <a16:creationId xmlns:a16="http://schemas.microsoft.com/office/drawing/2014/main" id="{441E9947-AF04-4491-A853-16ED82EE7660}"/>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11</a:t>
            </a:fld>
            <a:endParaRPr lang="en-US" dirty="0"/>
          </a:p>
        </p:txBody>
      </p:sp>
      <p:sp>
        <p:nvSpPr>
          <p:cNvPr id="52" name="Rectangle 51">
            <a:extLst>
              <a:ext uri="{FF2B5EF4-FFF2-40B4-BE49-F238E27FC236}">
                <a16:creationId xmlns:a16="http://schemas.microsoft.com/office/drawing/2014/main" id="{92D38DC6-B74C-4F9B-ADA7-1EB3FCEF13A8}"/>
              </a:ext>
              <a:ext uri="{C183D7F6-B498-43B3-948B-1728B52AA6E4}">
                <adec:decorative xmlns:adec="http://schemas.microsoft.com/office/drawing/2017/decorative" val="1"/>
              </a:ext>
            </a:extLst>
          </p:cNvPr>
          <p:cNvSpPr/>
          <p:nvPr/>
        </p:nvSpPr>
        <p:spPr>
          <a:xfrm>
            <a:off x="1130300" y="1436995"/>
            <a:ext cx="628650" cy="182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3293313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4294-49A0-4C63-A7D7-E3BF9E591F59}"/>
              </a:ext>
            </a:extLst>
          </p:cNvPr>
          <p:cNvSpPr>
            <a:spLocks noGrp="1"/>
          </p:cNvSpPr>
          <p:nvPr>
            <p:ph type="title"/>
          </p:nvPr>
        </p:nvSpPr>
        <p:spPr>
          <a:xfrm>
            <a:off x="363828" y="429093"/>
            <a:ext cx="2304501" cy="934489"/>
          </a:xfrm>
        </p:spPr>
        <p:txBody>
          <a:bodyPr/>
          <a:lstStyle/>
          <a:p>
            <a:pPr algn="l"/>
            <a:r>
              <a:rPr lang="en-ZA" dirty="0"/>
              <a:t>Example</a:t>
            </a:r>
          </a:p>
        </p:txBody>
      </p:sp>
      <p:sp>
        <p:nvSpPr>
          <p:cNvPr id="366" name="Slide Number Placeholder 365">
            <a:extLst>
              <a:ext uri="{FF2B5EF4-FFF2-40B4-BE49-F238E27FC236}">
                <a16:creationId xmlns:a16="http://schemas.microsoft.com/office/drawing/2014/main" id="{BD2341A8-7BD1-4CE6-83FD-256E6B4426A4}"/>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12</a:t>
            </a:fld>
            <a:endParaRPr lang="en-US" dirty="0"/>
          </a:p>
        </p:txBody>
      </p:sp>
      <p:sp>
        <p:nvSpPr>
          <p:cNvPr id="4" name="TextBox 3">
            <a:extLst>
              <a:ext uri="{FF2B5EF4-FFF2-40B4-BE49-F238E27FC236}">
                <a16:creationId xmlns:a16="http://schemas.microsoft.com/office/drawing/2014/main" id="{09D0BC2B-C7E7-E402-054C-58F213B918EF}"/>
              </a:ext>
            </a:extLst>
          </p:cNvPr>
          <p:cNvSpPr txBox="1"/>
          <p:nvPr/>
        </p:nvSpPr>
        <p:spPr>
          <a:xfrm>
            <a:off x="2879972" y="711671"/>
            <a:ext cx="6096000" cy="369332"/>
          </a:xfrm>
          <a:prstGeom prst="rect">
            <a:avLst/>
          </a:prstGeom>
          <a:noFill/>
        </p:spPr>
        <p:txBody>
          <a:bodyPr wrap="square">
            <a:spAutoFit/>
          </a:bodyPr>
          <a:lstStyle/>
          <a:p>
            <a:r>
              <a:rPr lang="en-US" b="1" dirty="0">
                <a:solidFill>
                  <a:schemeClr val="bg1"/>
                </a:solidFill>
              </a:rPr>
              <a:t>https://projects.propublica.org/nonprofits/</a:t>
            </a:r>
          </a:p>
        </p:txBody>
      </p:sp>
      <p:pic>
        <p:nvPicPr>
          <p:cNvPr id="6" name="Picture 5">
            <a:extLst>
              <a:ext uri="{FF2B5EF4-FFF2-40B4-BE49-F238E27FC236}">
                <a16:creationId xmlns:a16="http://schemas.microsoft.com/office/drawing/2014/main" id="{2555337C-86F4-9979-15E9-63506664A221}"/>
              </a:ext>
            </a:extLst>
          </p:cNvPr>
          <p:cNvPicPr>
            <a:picLocks noChangeAspect="1"/>
          </p:cNvPicPr>
          <p:nvPr/>
        </p:nvPicPr>
        <p:blipFill>
          <a:blip r:embed="rId2"/>
          <a:stretch>
            <a:fillRect/>
          </a:stretch>
        </p:blipFill>
        <p:spPr>
          <a:xfrm>
            <a:off x="434315" y="1338177"/>
            <a:ext cx="7611240" cy="3346118"/>
          </a:xfrm>
          <a:prstGeom prst="rect">
            <a:avLst/>
          </a:prstGeom>
        </p:spPr>
      </p:pic>
      <p:pic>
        <p:nvPicPr>
          <p:cNvPr id="8" name="Picture 7">
            <a:extLst>
              <a:ext uri="{FF2B5EF4-FFF2-40B4-BE49-F238E27FC236}">
                <a16:creationId xmlns:a16="http://schemas.microsoft.com/office/drawing/2014/main" id="{8B3E9364-E7DC-192C-15C5-8E64F5F5846D}"/>
              </a:ext>
            </a:extLst>
          </p:cNvPr>
          <p:cNvPicPr>
            <a:picLocks noChangeAspect="1"/>
          </p:cNvPicPr>
          <p:nvPr/>
        </p:nvPicPr>
        <p:blipFill>
          <a:blip r:embed="rId3"/>
          <a:stretch>
            <a:fillRect/>
          </a:stretch>
        </p:blipFill>
        <p:spPr>
          <a:xfrm>
            <a:off x="5532817" y="2940298"/>
            <a:ext cx="6155566" cy="34879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5911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4294-49A0-4C63-A7D7-E3BF9E591F59}"/>
              </a:ext>
            </a:extLst>
          </p:cNvPr>
          <p:cNvSpPr>
            <a:spLocks noGrp="1"/>
          </p:cNvSpPr>
          <p:nvPr>
            <p:ph type="title"/>
          </p:nvPr>
        </p:nvSpPr>
        <p:spPr>
          <a:xfrm>
            <a:off x="258496" y="565448"/>
            <a:ext cx="3865598" cy="750005"/>
          </a:xfrm>
        </p:spPr>
        <p:txBody>
          <a:bodyPr>
            <a:normAutofit fontScale="90000"/>
          </a:bodyPr>
          <a:lstStyle/>
          <a:p>
            <a:r>
              <a:rPr lang="en-ZA" dirty="0"/>
              <a:t>Looking at the Form 990</a:t>
            </a:r>
          </a:p>
        </p:txBody>
      </p:sp>
      <p:sp>
        <p:nvSpPr>
          <p:cNvPr id="366" name="Slide Number Placeholder 365">
            <a:extLst>
              <a:ext uri="{FF2B5EF4-FFF2-40B4-BE49-F238E27FC236}">
                <a16:creationId xmlns:a16="http://schemas.microsoft.com/office/drawing/2014/main" id="{BD2341A8-7BD1-4CE6-83FD-256E6B4426A4}"/>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13</a:t>
            </a:fld>
            <a:endParaRPr lang="en-US" dirty="0"/>
          </a:p>
        </p:txBody>
      </p:sp>
      <p:pic>
        <p:nvPicPr>
          <p:cNvPr id="86" name="Picture 85">
            <a:extLst>
              <a:ext uri="{FF2B5EF4-FFF2-40B4-BE49-F238E27FC236}">
                <a16:creationId xmlns:a16="http://schemas.microsoft.com/office/drawing/2014/main" id="{B65021E8-C314-BFF6-ECC3-ED486F102573}"/>
              </a:ext>
            </a:extLst>
          </p:cNvPr>
          <p:cNvPicPr>
            <a:picLocks noChangeAspect="1"/>
          </p:cNvPicPr>
          <p:nvPr/>
        </p:nvPicPr>
        <p:blipFill>
          <a:blip r:embed="rId2"/>
          <a:stretch>
            <a:fillRect/>
          </a:stretch>
        </p:blipFill>
        <p:spPr>
          <a:xfrm>
            <a:off x="258496" y="1542945"/>
            <a:ext cx="3865598" cy="5086313"/>
          </a:xfrm>
          <a:prstGeom prst="rect">
            <a:avLst/>
          </a:prstGeom>
        </p:spPr>
      </p:pic>
      <p:pic>
        <p:nvPicPr>
          <p:cNvPr id="88" name="Picture 87">
            <a:extLst>
              <a:ext uri="{FF2B5EF4-FFF2-40B4-BE49-F238E27FC236}">
                <a16:creationId xmlns:a16="http://schemas.microsoft.com/office/drawing/2014/main" id="{06FF0809-ACB2-003D-2804-0C02BA8447C0}"/>
              </a:ext>
            </a:extLst>
          </p:cNvPr>
          <p:cNvPicPr>
            <a:picLocks noChangeAspect="1"/>
          </p:cNvPicPr>
          <p:nvPr/>
        </p:nvPicPr>
        <p:blipFill>
          <a:blip r:embed="rId3"/>
          <a:stretch>
            <a:fillRect/>
          </a:stretch>
        </p:blipFill>
        <p:spPr>
          <a:xfrm>
            <a:off x="4641140" y="538016"/>
            <a:ext cx="5495627" cy="3151302"/>
          </a:xfrm>
          <a:prstGeom prst="rect">
            <a:avLst/>
          </a:prstGeom>
        </p:spPr>
      </p:pic>
      <p:pic>
        <p:nvPicPr>
          <p:cNvPr id="90" name="Picture 89">
            <a:extLst>
              <a:ext uri="{FF2B5EF4-FFF2-40B4-BE49-F238E27FC236}">
                <a16:creationId xmlns:a16="http://schemas.microsoft.com/office/drawing/2014/main" id="{47BCB953-2962-25B1-217A-15529EA5A61E}"/>
              </a:ext>
            </a:extLst>
          </p:cNvPr>
          <p:cNvPicPr>
            <a:picLocks noChangeAspect="1"/>
          </p:cNvPicPr>
          <p:nvPr/>
        </p:nvPicPr>
        <p:blipFill rotWithShape="1">
          <a:blip r:embed="rId4"/>
          <a:srcRect b="41210"/>
          <a:stretch/>
        </p:blipFill>
        <p:spPr>
          <a:xfrm>
            <a:off x="4694039" y="3751372"/>
            <a:ext cx="5389828" cy="2877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9338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4294-49A0-4C63-A7D7-E3BF9E591F59}"/>
              </a:ext>
            </a:extLst>
          </p:cNvPr>
          <p:cNvSpPr>
            <a:spLocks noGrp="1"/>
          </p:cNvSpPr>
          <p:nvPr>
            <p:ph type="title"/>
          </p:nvPr>
        </p:nvSpPr>
        <p:spPr>
          <a:xfrm>
            <a:off x="258496" y="565448"/>
            <a:ext cx="4907062" cy="750005"/>
          </a:xfrm>
        </p:spPr>
        <p:txBody>
          <a:bodyPr>
            <a:normAutofit/>
          </a:bodyPr>
          <a:lstStyle/>
          <a:p>
            <a:r>
              <a:rPr lang="en-ZA" dirty="0"/>
              <a:t>Additional Tools</a:t>
            </a:r>
          </a:p>
        </p:txBody>
      </p:sp>
      <p:sp>
        <p:nvSpPr>
          <p:cNvPr id="366" name="Slide Number Placeholder 365">
            <a:extLst>
              <a:ext uri="{FF2B5EF4-FFF2-40B4-BE49-F238E27FC236}">
                <a16:creationId xmlns:a16="http://schemas.microsoft.com/office/drawing/2014/main" id="{BD2341A8-7BD1-4CE6-83FD-256E6B4426A4}"/>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14</a:t>
            </a:fld>
            <a:endParaRPr lang="en-US" dirty="0"/>
          </a:p>
        </p:txBody>
      </p:sp>
      <p:pic>
        <p:nvPicPr>
          <p:cNvPr id="4" name="Picture 3">
            <a:extLst>
              <a:ext uri="{FF2B5EF4-FFF2-40B4-BE49-F238E27FC236}">
                <a16:creationId xmlns:a16="http://schemas.microsoft.com/office/drawing/2014/main" id="{298741AF-0840-EE29-D2DB-003A53E236EE}"/>
              </a:ext>
            </a:extLst>
          </p:cNvPr>
          <p:cNvPicPr>
            <a:picLocks noChangeAspect="1"/>
          </p:cNvPicPr>
          <p:nvPr/>
        </p:nvPicPr>
        <p:blipFill>
          <a:blip r:embed="rId2"/>
          <a:stretch>
            <a:fillRect/>
          </a:stretch>
        </p:blipFill>
        <p:spPr>
          <a:xfrm>
            <a:off x="5663413" y="675438"/>
            <a:ext cx="5894374" cy="3092851"/>
          </a:xfrm>
          <a:prstGeom prst="rect">
            <a:avLst/>
          </a:prstGeom>
        </p:spPr>
      </p:pic>
      <p:sp>
        <p:nvSpPr>
          <p:cNvPr id="5" name="Text Placeholder 2">
            <a:extLst>
              <a:ext uri="{FF2B5EF4-FFF2-40B4-BE49-F238E27FC236}">
                <a16:creationId xmlns:a16="http://schemas.microsoft.com/office/drawing/2014/main" id="{D2037C3E-0466-467D-C02A-C8427462821F}"/>
              </a:ext>
            </a:extLst>
          </p:cNvPr>
          <p:cNvSpPr txBox="1">
            <a:spLocks/>
          </p:cNvSpPr>
          <p:nvPr/>
        </p:nvSpPr>
        <p:spPr>
          <a:xfrm>
            <a:off x="610176" y="1773226"/>
            <a:ext cx="4203701" cy="4948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rPr>
              <a:t>IRS Tax Exempt Organization Search </a:t>
            </a:r>
            <a:r>
              <a:rPr lang="en-US" sz="2000" dirty="0">
                <a:solidFill>
                  <a:schemeClr val="bg1"/>
                </a:solidFill>
              </a:rPr>
              <a:t>– check the legal and filing status of organizations. Especially good if you are </a:t>
            </a:r>
            <a:r>
              <a:rPr lang="en-US" sz="2000" i="1" dirty="0">
                <a:solidFill>
                  <a:schemeClr val="bg1"/>
                </a:solidFill>
              </a:rPr>
              <a:t>approached </a:t>
            </a:r>
            <a:r>
              <a:rPr lang="en-US" sz="2000" dirty="0">
                <a:solidFill>
                  <a:schemeClr val="bg1"/>
                </a:solidFill>
              </a:rPr>
              <a:t>by a foundation and want to check that they are a verified tax-exempt organization.</a:t>
            </a:r>
          </a:p>
          <a:p>
            <a:pPr marL="0" indent="0">
              <a:buNone/>
            </a:pPr>
            <a:endParaRPr lang="en-US" sz="2000" dirty="0">
              <a:solidFill>
                <a:schemeClr val="bg1"/>
              </a:solidFill>
            </a:endParaRPr>
          </a:p>
          <a:p>
            <a:r>
              <a:rPr lang="en-US" sz="2000" b="1" dirty="0">
                <a:solidFill>
                  <a:schemeClr val="bg1"/>
                </a:solidFill>
              </a:rPr>
              <a:t>GuideStar</a:t>
            </a:r>
            <a:r>
              <a:rPr lang="en-US" sz="2000" dirty="0">
                <a:solidFill>
                  <a:schemeClr val="bg1"/>
                </a:solidFill>
              </a:rPr>
              <a:t> – nonprofit database which includes additional filings such as annual reports, metrics, etc. Filing your own also distributes information to potential funders and gets you ‘GuideStar certified’.</a:t>
            </a:r>
          </a:p>
          <a:p>
            <a:endParaRPr lang="en-US" dirty="0"/>
          </a:p>
        </p:txBody>
      </p:sp>
      <p:pic>
        <p:nvPicPr>
          <p:cNvPr id="7" name="Picture 6">
            <a:extLst>
              <a:ext uri="{FF2B5EF4-FFF2-40B4-BE49-F238E27FC236}">
                <a16:creationId xmlns:a16="http://schemas.microsoft.com/office/drawing/2014/main" id="{58AAF68F-E2D2-CCB5-BE48-2BF5731DBD5F}"/>
              </a:ext>
            </a:extLst>
          </p:cNvPr>
          <p:cNvPicPr>
            <a:picLocks noChangeAspect="1"/>
          </p:cNvPicPr>
          <p:nvPr/>
        </p:nvPicPr>
        <p:blipFill>
          <a:blip r:embed="rId3"/>
          <a:stretch>
            <a:fillRect/>
          </a:stretch>
        </p:blipFill>
        <p:spPr>
          <a:xfrm>
            <a:off x="5663413" y="3885352"/>
            <a:ext cx="4710848" cy="2836123"/>
          </a:xfrm>
          <a:prstGeom prst="rect">
            <a:avLst/>
          </a:prstGeom>
        </p:spPr>
      </p:pic>
    </p:spTree>
    <p:extLst>
      <p:ext uri="{BB962C8B-B14F-4D97-AF65-F5344CB8AC3E}">
        <p14:creationId xmlns:p14="http://schemas.microsoft.com/office/powerpoint/2010/main" val="1409564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C0C2-918D-493B-88AC-1556A77DF098}"/>
              </a:ext>
            </a:extLst>
          </p:cNvPr>
          <p:cNvSpPr>
            <a:spLocks noGrp="1"/>
          </p:cNvSpPr>
          <p:nvPr>
            <p:ph type="title"/>
          </p:nvPr>
        </p:nvSpPr>
        <p:spPr>
          <a:xfrm>
            <a:off x="2074505" y="629616"/>
            <a:ext cx="8042991" cy="1325563"/>
          </a:xfrm>
        </p:spPr>
        <p:txBody>
          <a:bodyPr>
            <a:normAutofit/>
          </a:bodyPr>
          <a:lstStyle/>
          <a:p>
            <a:r>
              <a:rPr lang="en-US" dirty="0"/>
              <a:t>Fundraising Plans</a:t>
            </a:r>
          </a:p>
        </p:txBody>
      </p:sp>
      <p:pic>
        <p:nvPicPr>
          <p:cNvPr id="15" name="Online Image Placeholder 14" descr="New outline">
            <a:extLst>
              <a:ext uri="{FF2B5EF4-FFF2-40B4-BE49-F238E27FC236}">
                <a16:creationId xmlns:a16="http://schemas.microsoft.com/office/drawing/2014/main" id="{F1718E48-B4A3-444B-9DA9-7DCC8C1FA31E}"/>
              </a:ext>
            </a:extLst>
          </p:cNvPr>
          <p:cNvPicPr>
            <a:picLocks noGrp="1" noChangeAspect="1"/>
          </p:cNvPicPr>
          <p:nvPr>
            <p:ph type="clipArt" sz="quarter" idx="1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69256" y="3911600"/>
            <a:ext cx="746125" cy="746125"/>
          </a:xfrm>
        </p:spPr>
      </p:pic>
      <p:sp>
        <p:nvSpPr>
          <p:cNvPr id="4" name="Text Placeholder 3">
            <a:extLst>
              <a:ext uri="{FF2B5EF4-FFF2-40B4-BE49-F238E27FC236}">
                <a16:creationId xmlns:a16="http://schemas.microsoft.com/office/drawing/2014/main" id="{8168D8B0-45A5-4F7D-9510-139B00A37B5F}"/>
              </a:ext>
            </a:extLst>
          </p:cNvPr>
          <p:cNvSpPr>
            <a:spLocks noGrp="1"/>
          </p:cNvSpPr>
          <p:nvPr>
            <p:ph type="body" idx="10"/>
          </p:nvPr>
        </p:nvSpPr>
        <p:spPr>
          <a:xfrm>
            <a:off x="710822" y="4940526"/>
            <a:ext cx="2743200" cy="566511"/>
          </a:xfrm>
        </p:spPr>
        <p:txBody>
          <a:bodyPr>
            <a:noAutofit/>
          </a:bodyPr>
          <a:lstStyle/>
          <a:p>
            <a:r>
              <a:rPr lang="en-US" sz="2000" dirty="0"/>
              <a:t>List your annual needs, including amounts and deadlines</a:t>
            </a:r>
          </a:p>
          <a:p>
            <a:endParaRPr lang="en-US" sz="2000" dirty="0"/>
          </a:p>
        </p:txBody>
      </p:sp>
      <p:pic>
        <p:nvPicPr>
          <p:cNvPr id="13" name="Online Image Placeholder 12" descr="Polaroid Pictures outline">
            <a:extLst>
              <a:ext uri="{FF2B5EF4-FFF2-40B4-BE49-F238E27FC236}">
                <a16:creationId xmlns:a16="http://schemas.microsoft.com/office/drawing/2014/main" id="{AF4EBF4E-5DA7-4D6A-BF3F-B5152F57E622}"/>
              </a:ext>
            </a:extLst>
          </p:cNvPr>
          <p:cNvPicPr>
            <a:picLocks noGrp="1" noChangeAspect="1"/>
          </p:cNvPicPr>
          <p:nvPr>
            <p:ph type="clipArt" sz="quarter" idx="13"/>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82456" y="3911600"/>
            <a:ext cx="746125" cy="746125"/>
          </a:xfrm>
        </p:spPr>
      </p:pic>
      <p:sp>
        <p:nvSpPr>
          <p:cNvPr id="6" name="Text Placeholder 5">
            <a:extLst>
              <a:ext uri="{FF2B5EF4-FFF2-40B4-BE49-F238E27FC236}">
                <a16:creationId xmlns:a16="http://schemas.microsoft.com/office/drawing/2014/main" id="{7EABD66B-108F-4078-B750-915D7E688F66}"/>
              </a:ext>
            </a:extLst>
          </p:cNvPr>
          <p:cNvSpPr>
            <a:spLocks noGrp="1"/>
          </p:cNvSpPr>
          <p:nvPr>
            <p:ph type="body" idx="12"/>
          </p:nvPr>
        </p:nvSpPr>
        <p:spPr>
          <a:xfrm>
            <a:off x="4724400" y="4940526"/>
            <a:ext cx="2743200" cy="566511"/>
          </a:xfrm>
        </p:spPr>
        <p:txBody>
          <a:bodyPr>
            <a:noAutofit/>
          </a:bodyPr>
          <a:lstStyle/>
          <a:p>
            <a:r>
              <a:rPr lang="en-US" sz="2000" dirty="0"/>
              <a:t>List the grants you need to apply for, alphabetically or by due date</a:t>
            </a:r>
          </a:p>
          <a:p>
            <a:endParaRPr lang="en-US" sz="2000" dirty="0"/>
          </a:p>
        </p:txBody>
      </p:sp>
      <p:pic>
        <p:nvPicPr>
          <p:cNvPr id="17" name="Online Image Placeholder 16" descr="Ecommerce outline">
            <a:extLst>
              <a:ext uri="{FF2B5EF4-FFF2-40B4-BE49-F238E27FC236}">
                <a16:creationId xmlns:a16="http://schemas.microsoft.com/office/drawing/2014/main" id="{E4CCECD0-D712-4583-B11C-8AE4E4404227}"/>
              </a:ext>
            </a:extLst>
          </p:cNvPr>
          <p:cNvPicPr>
            <a:picLocks noGrp="1" noChangeAspect="1"/>
          </p:cNvPicPr>
          <p:nvPr>
            <p:ph type="clipArt" sz="quarter" idx="15"/>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63919" y="3911600"/>
            <a:ext cx="746125" cy="746125"/>
          </a:xfrm>
        </p:spPr>
      </p:pic>
      <p:sp>
        <p:nvSpPr>
          <p:cNvPr id="8" name="Text Placeholder 7">
            <a:extLst>
              <a:ext uri="{FF2B5EF4-FFF2-40B4-BE49-F238E27FC236}">
                <a16:creationId xmlns:a16="http://schemas.microsoft.com/office/drawing/2014/main" id="{DD4B12C8-7D13-4A97-984A-D62F49E41281}"/>
              </a:ext>
            </a:extLst>
          </p:cNvPr>
          <p:cNvSpPr>
            <a:spLocks noGrp="1"/>
          </p:cNvSpPr>
          <p:nvPr>
            <p:ph type="body" idx="14"/>
          </p:nvPr>
        </p:nvSpPr>
        <p:spPr>
          <a:xfrm>
            <a:off x="8805624" y="4940526"/>
            <a:ext cx="2743200" cy="566511"/>
          </a:xfrm>
        </p:spPr>
        <p:txBody>
          <a:bodyPr>
            <a:noAutofit/>
          </a:bodyPr>
          <a:lstStyle/>
          <a:p>
            <a:r>
              <a:rPr lang="en-US" sz="2000" dirty="0"/>
              <a:t>Include other fundraising aspects, such as crowdfunding campaigns, local sponsors, etc.</a:t>
            </a:r>
          </a:p>
          <a:p>
            <a:endParaRPr lang="en-US" sz="2000" dirty="0"/>
          </a:p>
        </p:txBody>
      </p:sp>
      <p:sp>
        <p:nvSpPr>
          <p:cNvPr id="58" name="Slide Number Placeholder 57">
            <a:extLst>
              <a:ext uri="{FF2B5EF4-FFF2-40B4-BE49-F238E27FC236}">
                <a16:creationId xmlns:a16="http://schemas.microsoft.com/office/drawing/2014/main" id="{2D47FE32-E4F9-49CA-A793-C48BD3246555}"/>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15</a:t>
            </a:fld>
            <a:endParaRPr lang="en-US" dirty="0"/>
          </a:p>
        </p:txBody>
      </p:sp>
    </p:spTree>
    <p:extLst>
      <p:ext uri="{BB962C8B-B14F-4D97-AF65-F5344CB8AC3E}">
        <p14:creationId xmlns:p14="http://schemas.microsoft.com/office/powerpoint/2010/main" val="3630632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53C1C6-07C5-BC06-E7D0-58FC24BFD769}"/>
              </a:ext>
            </a:extLst>
          </p:cNvPr>
          <p:cNvSpPr>
            <a:spLocks noGrp="1"/>
          </p:cNvSpPr>
          <p:nvPr>
            <p:ph type="title"/>
          </p:nvPr>
        </p:nvSpPr>
        <p:spPr>
          <a:xfrm>
            <a:off x="4425696" y="3219450"/>
            <a:ext cx="6921754" cy="1343025"/>
          </a:xfrm>
        </p:spPr>
        <p:txBody>
          <a:bodyPr>
            <a:normAutofit/>
          </a:bodyPr>
          <a:lstStyle/>
          <a:p>
            <a:r>
              <a:rPr lang="en-US" sz="4000" dirty="0"/>
              <a:t>What information should you include?</a:t>
            </a:r>
          </a:p>
        </p:txBody>
      </p:sp>
      <p:sp>
        <p:nvSpPr>
          <p:cNvPr id="5" name="Text Placeholder 4">
            <a:extLst>
              <a:ext uri="{FF2B5EF4-FFF2-40B4-BE49-F238E27FC236}">
                <a16:creationId xmlns:a16="http://schemas.microsoft.com/office/drawing/2014/main" id="{A2E0FC70-41EF-24F2-B442-3340D66CF61E}"/>
              </a:ext>
            </a:extLst>
          </p:cNvPr>
          <p:cNvSpPr>
            <a:spLocks noGrp="1"/>
          </p:cNvSpPr>
          <p:nvPr>
            <p:ph type="body" idx="1"/>
          </p:nvPr>
        </p:nvSpPr>
        <p:spPr>
          <a:xfrm>
            <a:off x="4425696" y="4589462"/>
            <a:ext cx="6921754" cy="2049081"/>
          </a:xfrm>
        </p:spPr>
        <p:txBody>
          <a:bodyPr>
            <a:normAutofit/>
          </a:bodyPr>
          <a:lstStyle/>
          <a:p>
            <a:pPr marL="285750" indent="-285750">
              <a:buFontTx/>
              <a:buChar char="-"/>
            </a:pPr>
            <a:r>
              <a:rPr lang="en-US" sz="2000" dirty="0"/>
              <a:t>Year of Plan and last edited</a:t>
            </a:r>
          </a:p>
          <a:p>
            <a:pPr marL="285750" indent="-285750">
              <a:buFontTx/>
              <a:buChar char="-"/>
            </a:pPr>
            <a:r>
              <a:rPr lang="en-US" sz="2000" dirty="0"/>
              <a:t>Current needs for year: Program title, date(s), $ needed, any other information or where information is located.</a:t>
            </a:r>
          </a:p>
          <a:p>
            <a:pPr marL="285750" indent="-285750">
              <a:buFontTx/>
              <a:buChar char="-"/>
            </a:pPr>
            <a:r>
              <a:rPr lang="en-US" sz="2000" dirty="0"/>
              <a:t>Table of potential funders and their information, sorted how it makes sense for you.</a:t>
            </a:r>
          </a:p>
        </p:txBody>
      </p:sp>
      <p:sp>
        <p:nvSpPr>
          <p:cNvPr id="7" name="Slide Number Placeholder 6">
            <a:extLst>
              <a:ext uri="{FF2B5EF4-FFF2-40B4-BE49-F238E27FC236}">
                <a16:creationId xmlns:a16="http://schemas.microsoft.com/office/drawing/2014/main" id="{6FCD645D-E621-B978-8E6E-2A87653C38AE}"/>
              </a:ext>
            </a:extLst>
          </p:cNvPr>
          <p:cNvSpPr>
            <a:spLocks noGrp="1"/>
          </p:cNvSpPr>
          <p:nvPr>
            <p:ph type="sldNum" sz="quarter" idx="12"/>
          </p:nvPr>
        </p:nvSpPr>
        <p:spPr/>
        <p:txBody>
          <a:bodyPr/>
          <a:lstStyle/>
          <a:p>
            <a:fld id="{B5CEABB6-07DC-46E8-9B57-56EC44A396E5}" type="slidenum">
              <a:rPr lang="en-US" smtClean="0"/>
              <a:pPr/>
              <a:t>16</a:t>
            </a:fld>
            <a:endParaRPr lang="en-US" dirty="0"/>
          </a:p>
        </p:txBody>
      </p:sp>
      <p:pic>
        <p:nvPicPr>
          <p:cNvPr id="8" name="Picture 2" descr="Grant Writing Memes &amp; Jokes: The Best List Grant Writers Can Relate To |  Instrumentl">
            <a:extLst>
              <a:ext uri="{FF2B5EF4-FFF2-40B4-BE49-F238E27FC236}">
                <a16:creationId xmlns:a16="http://schemas.microsoft.com/office/drawing/2014/main" id="{F2B35240-D758-02A6-5C2C-76E2B42FE1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33" b="13050"/>
          <a:stretch/>
        </p:blipFill>
        <p:spPr bwMode="auto">
          <a:xfrm>
            <a:off x="359918" y="3749157"/>
            <a:ext cx="3541562" cy="26071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58D41FA-0E72-D831-FFEA-FA9DEE3668F4}"/>
              </a:ext>
            </a:extLst>
          </p:cNvPr>
          <p:cNvPicPr>
            <a:picLocks noChangeAspect="1"/>
          </p:cNvPicPr>
          <p:nvPr/>
        </p:nvPicPr>
        <p:blipFill rotWithShape="1">
          <a:blip r:embed="rId3"/>
          <a:srcRect b="64402"/>
          <a:stretch/>
        </p:blipFill>
        <p:spPr>
          <a:xfrm>
            <a:off x="755563" y="789290"/>
            <a:ext cx="10055374" cy="2330231"/>
          </a:xfrm>
          <a:prstGeom prst="rect">
            <a:avLst/>
          </a:prstGeom>
        </p:spPr>
      </p:pic>
    </p:spTree>
    <p:extLst>
      <p:ext uri="{BB962C8B-B14F-4D97-AF65-F5344CB8AC3E}">
        <p14:creationId xmlns:p14="http://schemas.microsoft.com/office/powerpoint/2010/main" val="108310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53C1C6-07C5-BC06-E7D0-58FC24BFD769}"/>
              </a:ext>
            </a:extLst>
          </p:cNvPr>
          <p:cNvSpPr>
            <a:spLocks noGrp="1"/>
          </p:cNvSpPr>
          <p:nvPr>
            <p:ph type="title"/>
          </p:nvPr>
        </p:nvSpPr>
        <p:spPr/>
        <p:txBody>
          <a:bodyPr/>
          <a:lstStyle/>
          <a:p>
            <a:r>
              <a:rPr lang="en-US" dirty="0"/>
              <a:t>Tracking the Chaos in Excel</a:t>
            </a:r>
          </a:p>
        </p:txBody>
      </p:sp>
      <p:sp>
        <p:nvSpPr>
          <p:cNvPr id="5" name="Text Placeholder 4">
            <a:extLst>
              <a:ext uri="{FF2B5EF4-FFF2-40B4-BE49-F238E27FC236}">
                <a16:creationId xmlns:a16="http://schemas.microsoft.com/office/drawing/2014/main" id="{A2E0FC70-41EF-24F2-B442-3340D66CF61E}"/>
              </a:ext>
            </a:extLst>
          </p:cNvPr>
          <p:cNvSpPr>
            <a:spLocks noGrp="1"/>
          </p:cNvSpPr>
          <p:nvPr>
            <p:ph type="body" idx="1"/>
          </p:nvPr>
        </p:nvSpPr>
        <p:spPr/>
        <p:txBody>
          <a:bodyPr>
            <a:normAutofit/>
          </a:bodyPr>
          <a:lstStyle/>
          <a:p>
            <a:r>
              <a:rPr lang="en-US" sz="2000" dirty="0"/>
              <a:t>Excel offers an easy solution to track your fundraising programs on an annual basis, as well as comparing your year-to-year data. Let’s go through my workbook!</a:t>
            </a:r>
          </a:p>
        </p:txBody>
      </p:sp>
      <p:sp>
        <p:nvSpPr>
          <p:cNvPr id="7" name="Slide Number Placeholder 6">
            <a:extLst>
              <a:ext uri="{FF2B5EF4-FFF2-40B4-BE49-F238E27FC236}">
                <a16:creationId xmlns:a16="http://schemas.microsoft.com/office/drawing/2014/main" id="{6FCD645D-E621-B978-8E6E-2A87653C38AE}"/>
              </a:ext>
            </a:extLst>
          </p:cNvPr>
          <p:cNvSpPr>
            <a:spLocks noGrp="1"/>
          </p:cNvSpPr>
          <p:nvPr>
            <p:ph type="sldNum" sz="quarter" idx="12"/>
          </p:nvPr>
        </p:nvSpPr>
        <p:spPr/>
        <p:txBody>
          <a:bodyPr/>
          <a:lstStyle/>
          <a:p>
            <a:fld id="{B5CEABB6-07DC-46E8-9B57-56EC44A396E5}" type="slidenum">
              <a:rPr lang="en-US" smtClean="0"/>
              <a:pPr/>
              <a:t>17</a:t>
            </a:fld>
            <a:endParaRPr lang="en-US" dirty="0"/>
          </a:p>
        </p:txBody>
      </p:sp>
      <p:pic>
        <p:nvPicPr>
          <p:cNvPr id="6" name="Picture 5">
            <a:extLst>
              <a:ext uri="{FF2B5EF4-FFF2-40B4-BE49-F238E27FC236}">
                <a16:creationId xmlns:a16="http://schemas.microsoft.com/office/drawing/2014/main" id="{7A05FF0C-FB2A-D5C8-370D-CC42AA0D7886}"/>
              </a:ext>
            </a:extLst>
          </p:cNvPr>
          <p:cNvPicPr>
            <a:picLocks noChangeAspect="1"/>
          </p:cNvPicPr>
          <p:nvPr/>
        </p:nvPicPr>
        <p:blipFill>
          <a:blip r:embed="rId2"/>
          <a:stretch>
            <a:fillRect/>
          </a:stretch>
        </p:blipFill>
        <p:spPr>
          <a:xfrm>
            <a:off x="0" y="598696"/>
            <a:ext cx="6384428" cy="5376988"/>
          </a:xfrm>
          <a:prstGeom prst="rect">
            <a:avLst/>
          </a:prstGeom>
        </p:spPr>
      </p:pic>
      <p:sp>
        <p:nvSpPr>
          <p:cNvPr id="9" name="Oval 8">
            <a:extLst>
              <a:ext uri="{FF2B5EF4-FFF2-40B4-BE49-F238E27FC236}">
                <a16:creationId xmlns:a16="http://schemas.microsoft.com/office/drawing/2014/main" id="{52DD4DA2-975A-012A-9572-3D3EF1BFFFCF}"/>
              </a:ext>
            </a:extLst>
          </p:cNvPr>
          <p:cNvSpPr/>
          <p:nvPr/>
        </p:nvSpPr>
        <p:spPr>
          <a:xfrm>
            <a:off x="347749" y="5497304"/>
            <a:ext cx="6216315" cy="8138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35475D-B09A-B461-4B48-C1B42E0A5184}"/>
              </a:ext>
            </a:extLst>
          </p:cNvPr>
          <p:cNvSpPr/>
          <p:nvPr/>
        </p:nvSpPr>
        <p:spPr>
          <a:xfrm>
            <a:off x="1082842" y="1243263"/>
            <a:ext cx="810126" cy="12913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B361F7B-1171-0D0A-A7BD-AB0DA213A2AD}"/>
              </a:ext>
            </a:extLst>
          </p:cNvPr>
          <p:cNvCxnSpPr/>
          <p:nvPr/>
        </p:nvCxnSpPr>
        <p:spPr>
          <a:xfrm>
            <a:off x="1684421" y="2470484"/>
            <a:ext cx="3176337" cy="68981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BC4768B-25E7-AF8A-B0FE-5F9D5658EC6B}"/>
              </a:ext>
            </a:extLst>
          </p:cNvPr>
          <p:cNvSpPr txBox="1"/>
          <p:nvPr/>
        </p:nvSpPr>
        <p:spPr>
          <a:xfrm>
            <a:off x="4860758" y="3160295"/>
            <a:ext cx="1411705"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These auto-populate via link to tabbed sheets.</a:t>
            </a:r>
          </a:p>
        </p:txBody>
      </p:sp>
      <p:sp>
        <p:nvSpPr>
          <p:cNvPr id="14" name="TextBox 13">
            <a:extLst>
              <a:ext uri="{FF2B5EF4-FFF2-40B4-BE49-F238E27FC236}">
                <a16:creationId xmlns:a16="http://schemas.microsoft.com/office/drawing/2014/main" id="{52653A23-AECD-6559-5BA9-32095233D275}"/>
              </a:ext>
            </a:extLst>
          </p:cNvPr>
          <p:cNvSpPr txBox="1"/>
          <p:nvPr/>
        </p:nvSpPr>
        <p:spPr>
          <a:xfrm>
            <a:off x="1892968" y="6172607"/>
            <a:ext cx="3365999"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dirty="0"/>
              <a:t>Each sheet tracks a specific fundraising program</a:t>
            </a:r>
          </a:p>
        </p:txBody>
      </p:sp>
      <p:sp>
        <p:nvSpPr>
          <p:cNvPr id="17" name="Oval 16">
            <a:extLst>
              <a:ext uri="{FF2B5EF4-FFF2-40B4-BE49-F238E27FC236}">
                <a16:creationId xmlns:a16="http://schemas.microsoft.com/office/drawing/2014/main" id="{70F78EFD-8AFD-D29B-A2F2-4CDF0B7DB42D}"/>
              </a:ext>
            </a:extLst>
          </p:cNvPr>
          <p:cNvSpPr/>
          <p:nvPr/>
        </p:nvSpPr>
        <p:spPr>
          <a:xfrm>
            <a:off x="2414337" y="983863"/>
            <a:ext cx="595727" cy="409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4A76810-CD10-2DBA-488B-3A8B1D921D7F}"/>
              </a:ext>
            </a:extLst>
          </p:cNvPr>
          <p:cNvCxnSpPr>
            <a:cxnSpLocks/>
          </p:cNvCxnSpPr>
          <p:nvPr/>
        </p:nvCxnSpPr>
        <p:spPr>
          <a:xfrm flipV="1">
            <a:off x="2975810" y="786940"/>
            <a:ext cx="1910268" cy="316899"/>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5681064-A3EA-1078-E512-4816C5D2485E}"/>
              </a:ext>
            </a:extLst>
          </p:cNvPr>
          <p:cNvSpPr txBox="1"/>
          <p:nvPr/>
        </p:nvSpPr>
        <p:spPr>
          <a:xfrm>
            <a:off x="4886078" y="676753"/>
            <a:ext cx="1411705"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Goal taken directly from Strategic Plan. This chart allows us to see our targets and progress towards it overall and per program.</a:t>
            </a:r>
          </a:p>
        </p:txBody>
      </p:sp>
    </p:spTree>
    <p:extLst>
      <p:ext uri="{BB962C8B-B14F-4D97-AF65-F5344CB8AC3E}">
        <p14:creationId xmlns:p14="http://schemas.microsoft.com/office/powerpoint/2010/main" val="1703663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FD43-7F3F-2F0C-A066-ED3588B2A2E0}"/>
              </a:ext>
            </a:extLst>
          </p:cNvPr>
          <p:cNvSpPr>
            <a:spLocks noGrp="1"/>
          </p:cNvSpPr>
          <p:nvPr>
            <p:ph type="title"/>
          </p:nvPr>
        </p:nvSpPr>
        <p:spPr/>
        <p:txBody>
          <a:bodyPr/>
          <a:lstStyle/>
          <a:p>
            <a:r>
              <a:rPr lang="en-US" dirty="0"/>
              <a:t>Donors and Sponsors</a:t>
            </a:r>
          </a:p>
        </p:txBody>
      </p:sp>
      <p:sp>
        <p:nvSpPr>
          <p:cNvPr id="5" name="Slide Number Placeholder 4">
            <a:extLst>
              <a:ext uri="{FF2B5EF4-FFF2-40B4-BE49-F238E27FC236}">
                <a16:creationId xmlns:a16="http://schemas.microsoft.com/office/drawing/2014/main" id="{166A4625-6ED6-3F3E-F0F3-24780AEE6764}"/>
              </a:ext>
            </a:extLst>
          </p:cNvPr>
          <p:cNvSpPr>
            <a:spLocks noGrp="1"/>
          </p:cNvSpPr>
          <p:nvPr>
            <p:ph type="sldNum" sz="quarter" idx="4"/>
          </p:nvPr>
        </p:nvSpPr>
        <p:spPr/>
        <p:txBody>
          <a:bodyPr/>
          <a:lstStyle/>
          <a:p>
            <a:fld id="{B5CEABB6-07DC-46E8-9B57-56EC44A396E5}" type="slidenum">
              <a:rPr lang="en-US" smtClean="0"/>
              <a:pPr/>
              <a:t>18</a:t>
            </a:fld>
            <a:endParaRPr lang="en-US" dirty="0"/>
          </a:p>
        </p:txBody>
      </p:sp>
      <p:grpSp>
        <p:nvGrpSpPr>
          <p:cNvPr id="9" name="Group 8">
            <a:extLst>
              <a:ext uri="{FF2B5EF4-FFF2-40B4-BE49-F238E27FC236}">
                <a16:creationId xmlns:a16="http://schemas.microsoft.com/office/drawing/2014/main" id="{50ED76C4-5025-08B2-124D-8AA965107EA8}"/>
              </a:ext>
            </a:extLst>
          </p:cNvPr>
          <p:cNvGrpSpPr/>
          <p:nvPr/>
        </p:nvGrpSpPr>
        <p:grpSpPr>
          <a:xfrm>
            <a:off x="2668923" y="2683727"/>
            <a:ext cx="9304407" cy="732544"/>
            <a:chOff x="2668924" y="350298"/>
            <a:chExt cx="9304407" cy="732544"/>
          </a:xfrm>
        </p:grpSpPr>
        <p:pic>
          <p:nvPicPr>
            <p:cNvPr id="7" name="Picture 6">
              <a:extLst>
                <a:ext uri="{FF2B5EF4-FFF2-40B4-BE49-F238E27FC236}">
                  <a16:creationId xmlns:a16="http://schemas.microsoft.com/office/drawing/2014/main" id="{43C656CE-72F7-25F3-FECD-EF89198C074D}"/>
                </a:ext>
              </a:extLst>
            </p:cNvPr>
            <p:cNvPicPr>
              <a:picLocks noChangeAspect="1"/>
            </p:cNvPicPr>
            <p:nvPr/>
          </p:nvPicPr>
          <p:blipFill>
            <a:blip r:embed="rId2"/>
            <a:stretch>
              <a:fillRect/>
            </a:stretch>
          </p:blipFill>
          <p:spPr>
            <a:xfrm>
              <a:off x="2668924" y="350298"/>
              <a:ext cx="9304407" cy="732544"/>
            </a:xfrm>
            <a:prstGeom prst="rect">
              <a:avLst/>
            </a:prstGeom>
          </p:spPr>
        </p:pic>
        <p:sp>
          <p:nvSpPr>
            <p:cNvPr id="8" name="Rectangle 7">
              <a:extLst>
                <a:ext uri="{FF2B5EF4-FFF2-40B4-BE49-F238E27FC236}">
                  <a16:creationId xmlns:a16="http://schemas.microsoft.com/office/drawing/2014/main" id="{BAE507B7-B3C8-8DFB-7EB3-26979B2BF959}"/>
                </a:ext>
              </a:extLst>
            </p:cNvPr>
            <p:cNvSpPr/>
            <p:nvPr/>
          </p:nvSpPr>
          <p:spPr>
            <a:xfrm>
              <a:off x="2951747" y="938463"/>
              <a:ext cx="802106" cy="1443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4D6EEB27-5C81-ACDA-3ABD-7A9D49D5FA9A}"/>
              </a:ext>
            </a:extLst>
          </p:cNvPr>
          <p:cNvPicPr>
            <a:picLocks noChangeAspect="1"/>
          </p:cNvPicPr>
          <p:nvPr/>
        </p:nvPicPr>
        <p:blipFill>
          <a:blip r:embed="rId3"/>
          <a:stretch>
            <a:fillRect/>
          </a:stretch>
        </p:blipFill>
        <p:spPr>
          <a:xfrm>
            <a:off x="2668923" y="5442646"/>
            <a:ext cx="9053345" cy="358171"/>
          </a:xfrm>
          <a:prstGeom prst="rect">
            <a:avLst/>
          </a:prstGeom>
        </p:spPr>
      </p:pic>
      <p:sp>
        <p:nvSpPr>
          <p:cNvPr id="14" name="Text Placeholder 4">
            <a:extLst>
              <a:ext uri="{FF2B5EF4-FFF2-40B4-BE49-F238E27FC236}">
                <a16:creationId xmlns:a16="http://schemas.microsoft.com/office/drawing/2014/main" id="{31A715E8-E232-BBA2-8065-B301181C1551}"/>
              </a:ext>
            </a:extLst>
          </p:cNvPr>
          <p:cNvSpPr txBox="1">
            <a:spLocks/>
          </p:cNvSpPr>
          <p:nvPr/>
        </p:nvSpPr>
        <p:spPr>
          <a:xfrm>
            <a:off x="2668924" y="505048"/>
            <a:ext cx="9304407" cy="199751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b="1" u="sng" dirty="0">
                <a:solidFill>
                  <a:schemeClr val="bg1"/>
                </a:solidFill>
              </a:rPr>
              <a:t>Donors</a:t>
            </a:r>
          </a:p>
          <a:p>
            <a:pPr marL="0" indent="0">
              <a:lnSpc>
                <a:spcPct val="120000"/>
              </a:lnSpc>
              <a:buNone/>
            </a:pPr>
            <a:r>
              <a:rPr lang="en-US" sz="2000" dirty="0">
                <a:solidFill>
                  <a:schemeClr val="bg1"/>
                </a:solidFill>
              </a:rPr>
              <a:t>- Column G totals to the “Members” line on the Summary sheet.</a:t>
            </a:r>
          </a:p>
          <a:p>
            <a:pPr>
              <a:lnSpc>
                <a:spcPct val="120000"/>
              </a:lnSpc>
              <a:buFontTx/>
              <a:buChar char="-"/>
            </a:pPr>
            <a:r>
              <a:rPr lang="en-US" sz="2000" dirty="0">
                <a:solidFill>
                  <a:schemeClr val="bg1"/>
                </a:solidFill>
              </a:rPr>
              <a:t>Received and Confirmed allow you to track when you have deposited the funds vs. when they appear on bank statements.</a:t>
            </a:r>
          </a:p>
          <a:p>
            <a:pPr>
              <a:lnSpc>
                <a:spcPct val="120000"/>
              </a:lnSpc>
              <a:buFontTx/>
              <a:buChar char="-"/>
            </a:pPr>
            <a:r>
              <a:rPr lang="en-US" sz="2000" dirty="0">
                <a:solidFill>
                  <a:schemeClr val="bg1"/>
                </a:solidFill>
              </a:rPr>
              <a:t>Campaign allows tracking renewal reminders, first-time members, monthly pledges, and special initiatives so you can see what is working and what is not. </a:t>
            </a:r>
          </a:p>
        </p:txBody>
      </p:sp>
      <p:sp>
        <p:nvSpPr>
          <p:cNvPr id="15" name="Text Placeholder 4">
            <a:extLst>
              <a:ext uri="{FF2B5EF4-FFF2-40B4-BE49-F238E27FC236}">
                <a16:creationId xmlns:a16="http://schemas.microsoft.com/office/drawing/2014/main" id="{027B0F54-7114-0B58-8EA2-1CE157DA77B5}"/>
              </a:ext>
            </a:extLst>
          </p:cNvPr>
          <p:cNvSpPr txBox="1">
            <a:spLocks/>
          </p:cNvSpPr>
          <p:nvPr/>
        </p:nvSpPr>
        <p:spPr>
          <a:xfrm>
            <a:off x="2668923" y="4300862"/>
            <a:ext cx="9304407" cy="10607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solidFill>
                  <a:schemeClr val="bg1"/>
                </a:solidFill>
              </a:rPr>
              <a:t>Sponsors</a:t>
            </a:r>
          </a:p>
          <a:p>
            <a:pPr marL="0" indent="0">
              <a:buNone/>
            </a:pPr>
            <a:r>
              <a:rPr lang="en-US" sz="2000" dirty="0">
                <a:solidFill>
                  <a:schemeClr val="bg1"/>
                </a:solidFill>
              </a:rPr>
              <a:t>Like Donors, but add Company, Proposal information, so can track if you have reached out but not heard back yet. </a:t>
            </a:r>
          </a:p>
        </p:txBody>
      </p:sp>
    </p:spTree>
    <p:extLst>
      <p:ext uri="{BB962C8B-B14F-4D97-AF65-F5344CB8AC3E}">
        <p14:creationId xmlns:p14="http://schemas.microsoft.com/office/powerpoint/2010/main" val="2786392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FD43-7F3F-2F0C-A066-ED3588B2A2E0}"/>
              </a:ext>
            </a:extLst>
          </p:cNvPr>
          <p:cNvSpPr>
            <a:spLocks noGrp="1"/>
          </p:cNvSpPr>
          <p:nvPr>
            <p:ph type="title"/>
          </p:nvPr>
        </p:nvSpPr>
        <p:spPr/>
        <p:txBody>
          <a:bodyPr/>
          <a:lstStyle/>
          <a:p>
            <a:r>
              <a:rPr lang="en-US" dirty="0"/>
              <a:t>Grant Tracking</a:t>
            </a:r>
          </a:p>
        </p:txBody>
      </p:sp>
      <p:sp>
        <p:nvSpPr>
          <p:cNvPr id="5" name="Slide Number Placeholder 4">
            <a:extLst>
              <a:ext uri="{FF2B5EF4-FFF2-40B4-BE49-F238E27FC236}">
                <a16:creationId xmlns:a16="http://schemas.microsoft.com/office/drawing/2014/main" id="{166A4625-6ED6-3F3E-F0F3-24780AEE6764}"/>
              </a:ext>
            </a:extLst>
          </p:cNvPr>
          <p:cNvSpPr>
            <a:spLocks noGrp="1"/>
          </p:cNvSpPr>
          <p:nvPr>
            <p:ph type="sldNum" sz="quarter" idx="4"/>
          </p:nvPr>
        </p:nvSpPr>
        <p:spPr/>
        <p:txBody>
          <a:bodyPr/>
          <a:lstStyle/>
          <a:p>
            <a:fld id="{B5CEABB6-07DC-46E8-9B57-56EC44A396E5}" type="slidenum">
              <a:rPr lang="en-US" smtClean="0"/>
              <a:pPr/>
              <a:t>19</a:t>
            </a:fld>
            <a:endParaRPr lang="en-US" dirty="0"/>
          </a:p>
        </p:txBody>
      </p:sp>
      <p:pic>
        <p:nvPicPr>
          <p:cNvPr id="4" name="Picture 3">
            <a:extLst>
              <a:ext uri="{FF2B5EF4-FFF2-40B4-BE49-F238E27FC236}">
                <a16:creationId xmlns:a16="http://schemas.microsoft.com/office/drawing/2014/main" id="{C04E7059-EC09-5C7A-F347-70FE58A31275}"/>
              </a:ext>
            </a:extLst>
          </p:cNvPr>
          <p:cNvPicPr>
            <a:picLocks noChangeAspect="1"/>
          </p:cNvPicPr>
          <p:nvPr/>
        </p:nvPicPr>
        <p:blipFill rotWithShape="1">
          <a:blip r:embed="rId2"/>
          <a:srcRect l="5671"/>
          <a:stretch/>
        </p:blipFill>
        <p:spPr>
          <a:xfrm>
            <a:off x="2540579" y="280736"/>
            <a:ext cx="9561094" cy="2563734"/>
          </a:xfrm>
          <a:prstGeom prst="rect">
            <a:avLst/>
          </a:prstGeom>
        </p:spPr>
      </p:pic>
      <p:sp>
        <p:nvSpPr>
          <p:cNvPr id="8" name="Text Placeholder 4">
            <a:extLst>
              <a:ext uri="{FF2B5EF4-FFF2-40B4-BE49-F238E27FC236}">
                <a16:creationId xmlns:a16="http://schemas.microsoft.com/office/drawing/2014/main" id="{C3BED1FB-D3C7-B28A-D24E-FB7F6187C541}"/>
              </a:ext>
            </a:extLst>
          </p:cNvPr>
          <p:cNvSpPr txBox="1">
            <a:spLocks/>
          </p:cNvSpPr>
          <p:nvPr/>
        </p:nvSpPr>
        <p:spPr>
          <a:xfrm>
            <a:off x="2668923" y="3063240"/>
            <a:ext cx="9304407" cy="35140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solidFill>
                  <a:schemeClr val="bg1"/>
                </a:solidFill>
              </a:rPr>
              <a:t>Lessons Learned</a:t>
            </a:r>
          </a:p>
          <a:p>
            <a:pPr>
              <a:buFontTx/>
              <a:buChar char="-"/>
            </a:pPr>
            <a:r>
              <a:rPr lang="en-US" sz="2000" dirty="0">
                <a:solidFill>
                  <a:schemeClr val="bg1"/>
                </a:solidFill>
              </a:rPr>
              <a:t>Color coding the rows helps quickly identify information.</a:t>
            </a:r>
          </a:p>
          <a:p>
            <a:pPr>
              <a:buFontTx/>
              <a:buChar char="-"/>
            </a:pPr>
            <a:r>
              <a:rPr lang="en-US" sz="2000" dirty="0">
                <a:solidFill>
                  <a:schemeClr val="bg1"/>
                </a:solidFill>
              </a:rPr>
              <a:t>Keep track of expected notification dates. </a:t>
            </a:r>
          </a:p>
          <a:p>
            <a:pPr lvl="1">
              <a:buFontTx/>
              <a:buChar char="-"/>
            </a:pPr>
            <a:r>
              <a:rPr lang="en-US" sz="1600" dirty="0">
                <a:solidFill>
                  <a:schemeClr val="bg1"/>
                </a:solidFill>
              </a:rPr>
              <a:t>If the funder does not give one, use the last date of the year or March 31 of the following year, as these are the typical notification deadlines. </a:t>
            </a:r>
          </a:p>
          <a:p>
            <a:pPr lvl="1">
              <a:buFontTx/>
              <a:buChar char="-"/>
            </a:pPr>
            <a:r>
              <a:rPr lang="en-US" sz="1600" dirty="0">
                <a:solidFill>
                  <a:schemeClr val="bg1"/>
                </a:solidFill>
              </a:rPr>
              <a:t>Not all funders will notify you – if you haven’t heard by year-end, it is probably a “no”.</a:t>
            </a:r>
          </a:p>
          <a:p>
            <a:pPr>
              <a:buFontTx/>
              <a:buChar char="-"/>
            </a:pPr>
            <a:r>
              <a:rPr lang="en-US" sz="2000" dirty="0">
                <a:solidFill>
                  <a:schemeClr val="bg1"/>
                </a:solidFill>
              </a:rPr>
              <a:t>Always write down the date you confirmed the received/denied. Really helps if you need to find the correspondence later! </a:t>
            </a:r>
          </a:p>
          <a:p>
            <a:pPr>
              <a:buFontTx/>
              <a:buChar char="-"/>
            </a:pPr>
            <a:r>
              <a:rPr lang="en-US" sz="2000" dirty="0">
                <a:solidFill>
                  <a:schemeClr val="bg1"/>
                </a:solidFill>
              </a:rPr>
              <a:t>Keeping track of what year the funds are allocated for is crucial as some boards or other funders will want to know this data. (We run on academic year cycle.)</a:t>
            </a:r>
          </a:p>
        </p:txBody>
      </p:sp>
    </p:spTree>
    <p:extLst>
      <p:ext uri="{BB962C8B-B14F-4D97-AF65-F5344CB8AC3E}">
        <p14:creationId xmlns:p14="http://schemas.microsoft.com/office/powerpoint/2010/main" val="371643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CC9C-7429-45B0-8103-C0D206342BE7}"/>
              </a:ext>
            </a:extLst>
          </p:cNvPr>
          <p:cNvSpPr>
            <a:spLocks noGrp="1"/>
          </p:cNvSpPr>
          <p:nvPr>
            <p:ph type="title"/>
          </p:nvPr>
        </p:nvSpPr>
        <p:spPr>
          <a:xfrm>
            <a:off x="6540499" y="1129966"/>
            <a:ext cx="4813301" cy="839512"/>
          </a:xfrm>
        </p:spPr>
        <p:txBody>
          <a:bodyPr lIns="0"/>
          <a:lstStyle/>
          <a:p>
            <a:r>
              <a:rPr lang="en-US" dirty="0"/>
              <a:t>Meet the presenter</a:t>
            </a:r>
          </a:p>
        </p:txBody>
      </p:sp>
      <p:sp>
        <p:nvSpPr>
          <p:cNvPr id="3" name="Content Placeholder 2">
            <a:extLst>
              <a:ext uri="{FF2B5EF4-FFF2-40B4-BE49-F238E27FC236}">
                <a16:creationId xmlns:a16="http://schemas.microsoft.com/office/drawing/2014/main" id="{02DFCE27-D56E-4D7D-9A28-3C699A6B64C9}"/>
              </a:ext>
            </a:extLst>
          </p:cNvPr>
          <p:cNvSpPr>
            <a:spLocks noGrp="1"/>
          </p:cNvSpPr>
          <p:nvPr>
            <p:ph idx="1"/>
          </p:nvPr>
        </p:nvSpPr>
        <p:spPr>
          <a:xfrm>
            <a:off x="6540499" y="2303585"/>
            <a:ext cx="5170238" cy="4052765"/>
          </a:xfrm>
        </p:spPr>
        <p:txBody>
          <a:bodyPr vert="horz" lIns="0" tIns="45720" rIns="91440" bIns="45720" rtlCol="0" anchor="t">
            <a:normAutofit/>
          </a:bodyPr>
          <a:lstStyle/>
          <a:p>
            <a:r>
              <a:rPr lang="en-US" sz="2000" dirty="0"/>
              <a:t>Tiffany is the Exhibits Curator and Development Coordinator for the Kentucky Museum at WKU.</a:t>
            </a:r>
          </a:p>
          <a:p>
            <a:r>
              <a:rPr lang="en-US" sz="2000" dirty="0"/>
              <a:t>In the past five years, she has secured 38 grants totaling $708,907.</a:t>
            </a:r>
          </a:p>
          <a:p>
            <a:r>
              <a:rPr lang="en-US" sz="2000" dirty="0"/>
              <a:t>During that time, she also revamped membership, sponsorship, crowdfunding, and publishing programs to more than double the museum’s annual revenue.</a:t>
            </a:r>
          </a:p>
          <a:p>
            <a:r>
              <a:rPr lang="en-US" sz="2000" dirty="0"/>
              <a:t>From August 2018 to May 2023, her ROI is 6.84, meaning she raised $6.84 for every $1 paid to her.</a:t>
            </a:r>
          </a:p>
        </p:txBody>
      </p:sp>
      <p:sp>
        <p:nvSpPr>
          <p:cNvPr id="15" name="Slide Number Placeholder 14">
            <a:extLst>
              <a:ext uri="{FF2B5EF4-FFF2-40B4-BE49-F238E27FC236}">
                <a16:creationId xmlns:a16="http://schemas.microsoft.com/office/drawing/2014/main" id="{BA43AAF3-3113-4485-9EE6-34280B4E7D6D}"/>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2</a:t>
            </a:fld>
            <a:endParaRPr lang="en-US" dirty="0"/>
          </a:p>
        </p:txBody>
      </p:sp>
      <p:pic>
        <p:nvPicPr>
          <p:cNvPr id="3074" name="Picture 2" descr="Grant Writing Memes &amp; Jokes: The Best List Grant Writers Can Relate To |  Instrumentl">
            <a:extLst>
              <a:ext uri="{FF2B5EF4-FFF2-40B4-BE49-F238E27FC236}">
                <a16:creationId xmlns:a16="http://schemas.microsoft.com/office/drawing/2014/main" id="{F3DD9C52-2A80-4EA4-E708-0554B5BFE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441" y="703178"/>
            <a:ext cx="5005137" cy="50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482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8EE827-67DD-0BB1-15C1-F0177E650D90}"/>
              </a:ext>
            </a:extLst>
          </p:cNvPr>
          <p:cNvSpPr>
            <a:spLocks noGrp="1"/>
          </p:cNvSpPr>
          <p:nvPr>
            <p:ph type="title"/>
          </p:nvPr>
        </p:nvSpPr>
        <p:spPr>
          <a:xfrm>
            <a:off x="383781" y="685764"/>
            <a:ext cx="4789798" cy="804859"/>
          </a:xfrm>
        </p:spPr>
        <p:txBody>
          <a:bodyPr/>
          <a:lstStyle/>
          <a:p>
            <a:pPr algn="l"/>
            <a:r>
              <a:rPr lang="en-US" dirty="0"/>
              <a:t>Metrics for Success</a:t>
            </a:r>
          </a:p>
        </p:txBody>
      </p:sp>
      <p:sp>
        <p:nvSpPr>
          <p:cNvPr id="13" name="Slide Number Placeholder 12">
            <a:extLst>
              <a:ext uri="{FF2B5EF4-FFF2-40B4-BE49-F238E27FC236}">
                <a16:creationId xmlns:a16="http://schemas.microsoft.com/office/drawing/2014/main" id="{3AB482F8-04F1-8CF4-7838-06E861E1556A}"/>
              </a:ext>
            </a:extLst>
          </p:cNvPr>
          <p:cNvSpPr>
            <a:spLocks noGrp="1"/>
          </p:cNvSpPr>
          <p:nvPr>
            <p:ph type="sldNum" sz="quarter" idx="4"/>
          </p:nvPr>
        </p:nvSpPr>
        <p:spPr/>
        <p:txBody>
          <a:bodyPr/>
          <a:lstStyle/>
          <a:p>
            <a:fld id="{B5CEABB6-07DC-46E8-9B57-56EC44A396E5}" type="slidenum">
              <a:rPr lang="en-US" smtClean="0"/>
              <a:pPr/>
              <a:t>20</a:t>
            </a:fld>
            <a:endParaRPr lang="en-US" dirty="0"/>
          </a:p>
        </p:txBody>
      </p:sp>
      <p:sp>
        <p:nvSpPr>
          <p:cNvPr id="15" name="TextBox 14">
            <a:extLst>
              <a:ext uri="{FF2B5EF4-FFF2-40B4-BE49-F238E27FC236}">
                <a16:creationId xmlns:a16="http://schemas.microsoft.com/office/drawing/2014/main" id="{C6F3EAA1-4671-7497-5414-B96FFF62D156}"/>
              </a:ext>
            </a:extLst>
          </p:cNvPr>
          <p:cNvSpPr txBox="1"/>
          <p:nvPr/>
        </p:nvSpPr>
        <p:spPr>
          <a:xfrm>
            <a:off x="383781" y="1605694"/>
            <a:ext cx="3654819" cy="4801314"/>
          </a:xfrm>
          <a:prstGeom prst="rect">
            <a:avLst/>
          </a:prstGeom>
          <a:noFill/>
        </p:spPr>
        <p:txBody>
          <a:bodyPr wrap="square">
            <a:spAutoFit/>
          </a:bodyPr>
          <a:lstStyle/>
          <a:p>
            <a:pPr marL="0" indent="0">
              <a:buNone/>
            </a:pPr>
            <a:r>
              <a:rPr lang="en-US" sz="1800" dirty="0">
                <a:solidFill>
                  <a:schemeClr val="bg1"/>
                </a:solidFill>
              </a:rPr>
              <a:t>Establish your </a:t>
            </a:r>
            <a:r>
              <a:rPr lang="en-US" sz="1800" b="1" dirty="0">
                <a:solidFill>
                  <a:schemeClr val="bg1"/>
                </a:solidFill>
              </a:rPr>
              <a:t>Baseline – </a:t>
            </a:r>
            <a:r>
              <a:rPr lang="en-US" sz="1800" dirty="0">
                <a:solidFill>
                  <a:schemeClr val="bg1"/>
                </a:solidFill>
              </a:rPr>
              <a:t>typically the year you start keeping track, or the year before if you have data.</a:t>
            </a:r>
          </a:p>
          <a:p>
            <a:pPr marL="0" indent="0">
              <a:buNone/>
            </a:pPr>
            <a:endParaRPr lang="en-US" b="1" dirty="0">
              <a:solidFill>
                <a:schemeClr val="bg1"/>
              </a:solidFill>
            </a:endParaRPr>
          </a:p>
          <a:p>
            <a:pPr marL="0" indent="0">
              <a:buNone/>
            </a:pPr>
            <a:r>
              <a:rPr lang="en-US" sz="1800" b="1" dirty="0">
                <a:solidFill>
                  <a:schemeClr val="bg1"/>
                </a:solidFill>
              </a:rPr>
              <a:t>ROI</a:t>
            </a:r>
            <a:r>
              <a:rPr lang="en-US" sz="1800" dirty="0">
                <a:solidFill>
                  <a:schemeClr val="bg1"/>
                </a:solidFill>
              </a:rPr>
              <a:t> = Return on Investment = the amount you raise versus </a:t>
            </a:r>
            <a:r>
              <a:rPr lang="en-US" sz="1800" i="1" dirty="0">
                <a:solidFill>
                  <a:schemeClr val="bg1"/>
                </a:solidFill>
              </a:rPr>
              <a:t>the amount you are paid to do</a:t>
            </a:r>
            <a:r>
              <a:rPr lang="en-US" sz="1800" dirty="0">
                <a:solidFill>
                  <a:schemeClr val="bg1"/>
                </a:solidFill>
              </a:rPr>
              <a:t> or </a:t>
            </a:r>
            <a:r>
              <a:rPr lang="en-US" sz="1800" i="1" dirty="0">
                <a:solidFill>
                  <a:schemeClr val="bg1"/>
                </a:solidFill>
              </a:rPr>
              <a:t>the amount your organization spends on </a:t>
            </a:r>
            <a:r>
              <a:rPr lang="en-US" sz="1800" dirty="0">
                <a:solidFill>
                  <a:schemeClr val="bg1"/>
                </a:solidFill>
              </a:rPr>
              <a:t>fundraising.</a:t>
            </a:r>
          </a:p>
          <a:p>
            <a:pPr marL="0" indent="0">
              <a:buNone/>
            </a:pPr>
            <a:endParaRPr lang="en-US" dirty="0">
              <a:solidFill>
                <a:schemeClr val="bg1"/>
              </a:solidFill>
            </a:endParaRPr>
          </a:p>
          <a:p>
            <a:pPr marL="0" indent="0">
              <a:buNone/>
            </a:pPr>
            <a:r>
              <a:rPr lang="en-US" sz="1800" b="1" dirty="0">
                <a:solidFill>
                  <a:schemeClr val="bg1"/>
                </a:solidFill>
              </a:rPr>
              <a:t>Win Rate </a:t>
            </a:r>
            <a:r>
              <a:rPr lang="en-US" sz="1800" dirty="0">
                <a:solidFill>
                  <a:schemeClr val="bg1"/>
                </a:solidFill>
              </a:rPr>
              <a:t>= Amount of grants received vs. amount notified of decision.  </a:t>
            </a:r>
          </a:p>
          <a:p>
            <a:pPr marL="0" indent="0">
              <a:buNone/>
            </a:pPr>
            <a:endParaRPr lang="en-US" dirty="0">
              <a:solidFill>
                <a:schemeClr val="bg1"/>
              </a:solidFill>
            </a:endParaRPr>
          </a:p>
          <a:p>
            <a:pPr marL="0" indent="0">
              <a:buNone/>
            </a:pPr>
            <a:r>
              <a:rPr lang="en-US" sz="1800" dirty="0">
                <a:solidFill>
                  <a:schemeClr val="bg1"/>
                </a:solidFill>
              </a:rPr>
              <a:t>These metrics are </a:t>
            </a:r>
            <a:r>
              <a:rPr lang="en-US" sz="1800" i="1" dirty="0">
                <a:solidFill>
                  <a:schemeClr val="bg1"/>
                </a:solidFill>
              </a:rPr>
              <a:t>crucial </a:t>
            </a:r>
            <a:r>
              <a:rPr lang="en-US" sz="1800" dirty="0">
                <a:solidFill>
                  <a:schemeClr val="bg1"/>
                </a:solidFill>
              </a:rPr>
              <a:t>for advocating for yourself! Remember:  fundraising can’t happen without the “raiser.”</a:t>
            </a:r>
          </a:p>
        </p:txBody>
      </p:sp>
      <p:pic>
        <p:nvPicPr>
          <p:cNvPr id="19" name="Picture 18">
            <a:extLst>
              <a:ext uri="{FF2B5EF4-FFF2-40B4-BE49-F238E27FC236}">
                <a16:creationId xmlns:a16="http://schemas.microsoft.com/office/drawing/2014/main" id="{437A02E5-EF5D-079C-9AF3-57B2B1A2F598}"/>
              </a:ext>
            </a:extLst>
          </p:cNvPr>
          <p:cNvPicPr>
            <a:picLocks noChangeAspect="1"/>
          </p:cNvPicPr>
          <p:nvPr/>
        </p:nvPicPr>
        <p:blipFill>
          <a:blip r:embed="rId2"/>
          <a:stretch>
            <a:fillRect/>
          </a:stretch>
        </p:blipFill>
        <p:spPr>
          <a:xfrm>
            <a:off x="4179938" y="1387679"/>
            <a:ext cx="7628281" cy="4968671"/>
          </a:xfrm>
          <a:prstGeom prst="rect">
            <a:avLst/>
          </a:prstGeom>
        </p:spPr>
      </p:pic>
    </p:spTree>
    <p:extLst>
      <p:ext uri="{BB962C8B-B14F-4D97-AF65-F5344CB8AC3E}">
        <p14:creationId xmlns:p14="http://schemas.microsoft.com/office/powerpoint/2010/main" val="34832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835025" y="2074089"/>
            <a:ext cx="3764407" cy="1492476"/>
          </a:xfrm>
        </p:spPr>
        <p:txBody>
          <a:bodyPr>
            <a:normAutofit/>
          </a:bodyPr>
          <a:lstStyle/>
          <a:p>
            <a:r>
              <a:rPr lang="en-US" dirty="0"/>
              <a:t>Thank you!</a:t>
            </a:r>
          </a:p>
        </p:txBody>
      </p:sp>
      <p:sp>
        <p:nvSpPr>
          <p:cNvPr id="4" name="Text Placeholder 3">
            <a:extLst>
              <a:ext uri="{FF2B5EF4-FFF2-40B4-BE49-F238E27FC236}">
                <a16:creationId xmlns:a16="http://schemas.microsoft.com/office/drawing/2014/main" id="{BEADE196-D9E3-43FA-AE5E-8A67A4DFD48F}"/>
              </a:ext>
            </a:extLst>
          </p:cNvPr>
          <p:cNvSpPr>
            <a:spLocks noGrp="1"/>
          </p:cNvSpPr>
          <p:nvPr>
            <p:ph type="body" sz="quarter" idx="13"/>
          </p:nvPr>
        </p:nvSpPr>
        <p:spPr>
          <a:xfrm>
            <a:off x="835025" y="3865635"/>
            <a:ext cx="3764407" cy="1947336"/>
          </a:xfrm>
        </p:spPr>
        <p:txBody>
          <a:bodyPr>
            <a:normAutofit/>
          </a:bodyPr>
          <a:lstStyle/>
          <a:p>
            <a:r>
              <a:rPr lang="en-US" dirty="0"/>
              <a:t>Tiffany </a:t>
            </a:r>
            <a:r>
              <a:rPr lang="en-US" dirty="0" err="1"/>
              <a:t>Isselhardt</a:t>
            </a:r>
            <a:endParaRPr lang="en-US" dirty="0"/>
          </a:p>
          <a:p>
            <a:r>
              <a:rPr lang="en-US" dirty="0"/>
              <a:t>270-745-3369</a:t>
            </a:r>
          </a:p>
          <a:p>
            <a:r>
              <a:rPr lang="en-US" dirty="0"/>
              <a:t>tiffany.isselhardt@wku.edu</a:t>
            </a:r>
          </a:p>
          <a:p>
            <a:r>
              <a:rPr lang="en-US" dirty="0"/>
              <a:t>Kentucky Museum @ WKU</a:t>
            </a:r>
          </a:p>
          <a:p>
            <a:endParaRPr lang="en-US" dirty="0"/>
          </a:p>
        </p:txBody>
      </p:sp>
      <p:sp>
        <p:nvSpPr>
          <p:cNvPr id="23" name="Slide Number Placeholder 22">
            <a:extLst>
              <a:ext uri="{FF2B5EF4-FFF2-40B4-BE49-F238E27FC236}">
                <a16:creationId xmlns:a16="http://schemas.microsoft.com/office/drawing/2014/main" id="{582F04BB-2151-48C9-B2F9-0353C8536DF5}"/>
              </a:ext>
            </a:extLst>
          </p:cNvPr>
          <p:cNvSpPr>
            <a:spLocks noGrp="1"/>
          </p:cNvSpPr>
          <p:nvPr>
            <p:ph type="sldNum" sz="quarter" idx="20"/>
          </p:nvPr>
        </p:nvSpPr>
        <p:spPr>
          <a:xfrm>
            <a:off x="5548268" y="6356350"/>
            <a:ext cx="809507" cy="365125"/>
          </a:xfrm>
        </p:spPr>
        <p:txBody>
          <a:bodyPr/>
          <a:lstStyle/>
          <a:p>
            <a:fld id="{B5CEABB6-07DC-46E8-9B57-56EC44A396E5}" type="slidenum">
              <a:rPr lang="en-US" smtClean="0"/>
              <a:pPr/>
              <a:t>21</a:t>
            </a:fld>
            <a:endParaRPr lang="en-US" dirty="0"/>
          </a:p>
        </p:txBody>
      </p:sp>
      <p:pic>
        <p:nvPicPr>
          <p:cNvPr id="1028" name="Picture 4" descr="Grant Writing Memes &amp; Jokes: The Best List Grant Writers Can Relate To |  Instrumentl">
            <a:extLst>
              <a:ext uri="{FF2B5EF4-FFF2-40B4-BE49-F238E27FC236}">
                <a16:creationId xmlns:a16="http://schemas.microsoft.com/office/drawing/2014/main" id="{923E5A84-7445-C057-E75A-A6BD865F7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12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4D9CD81-BEFD-EAA4-D1BA-7F01E5B8DA5F}"/>
              </a:ext>
            </a:extLst>
          </p:cNvPr>
          <p:cNvSpPr/>
          <p:nvPr/>
        </p:nvSpPr>
        <p:spPr>
          <a:xfrm>
            <a:off x="0" y="1"/>
            <a:ext cx="6878805" cy="69141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8C48D-8FE7-491A-A6C7-72647C2A7837}"/>
              </a:ext>
            </a:extLst>
          </p:cNvPr>
          <p:cNvSpPr>
            <a:spLocks noGrp="1"/>
          </p:cNvSpPr>
          <p:nvPr>
            <p:ph type="title"/>
          </p:nvPr>
        </p:nvSpPr>
        <p:spPr>
          <a:xfrm>
            <a:off x="7442200" y="1599882"/>
            <a:ext cx="3911600" cy="928688"/>
          </a:xfrm>
        </p:spPr>
        <p:txBody>
          <a:bodyPr/>
          <a:lstStyle/>
          <a:p>
            <a:r>
              <a:rPr lang="en-US" dirty="0"/>
              <a:t>Agenda</a:t>
            </a:r>
          </a:p>
        </p:txBody>
      </p:sp>
      <p:sp>
        <p:nvSpPr>
          <p:cNvPr id="3" name="Content Placeholder 2">
            <a:extLst>
              <a:ext uri="{FF2B5EF4-FFF2-40B4-BE49-F238E27FC236}">
                <a16:creationId xmlns:a16="http://schemas.microsoft.com/office/drawing/2014/main" id="{D633D4FE-F554-41E3-B768-8EE98FC1E996}"/>
              </a:ext>
            </a:extLst>
          </p:cNvPr>
          <p:cNvSpPr>
            <a:spLocks noGrp="1"/>
          </p:cNvSpPr>
          <p:nvPr>
            <p:ph idx="1"/>
          </p:nvPr>
        </p:nvSpPr>
        <p:spPr>
          <a:xfrm>
            <a:off x="7442200" y="2667000"/>
            <a:ext cx="4106672" cy="3438144"/>
          </a:xfrm>
        </p:spPr>
        <p:txBody>
          <a:bodyPr vert="horz" lIns="0" tIns="45720" rIns="91440" bIns="45720" numCol="1" rtlCol="0" anchor="t">
            <a:normAutofit fontScale="92500"/>
          </a:bodyPr>
          <a:lstStyle/>
          <a:p>
            <a:r>
              <a:rPr lang="en-US" sz="2000" dirty="0"/>
              <a:t>What do you need? (Your Goals)</a:t>
            </a:r>
          </a:p>
          <a:p>
            <a:r>
              <a:rPr lang="en-US" sz="2000" dirty="0"/>
              <a:t>Finding Sources (Federal, State, Private)</a:t>
            </a:r>
          </a:p>
          <a:p>
            <a:r>
              <a:rPr lang="en-US" sz="2000" dirty="0"/>
              <a:t>Private Grants Process</a:t>
            </a:r>
          </a:p>
          <a:p>
            <a:r>
              <a:rPr lang="en-US" sz="2000" dirty="0"/>
              <a:t>    Locating Private Funders</a:t>
            </a:r>
          </a:p>
          <a:p>
            <a:r>
              <a:rPr lang="en-US" sz="2000" dirty="0"/>
              <a:t>    Understanding the Form 990</a:t>
            </a:r>
          </a:p>
          <a:p>
            <a:r>
              <a:rPr lang="en-US" sz="2000" dirty="0"/>
              <a:t>Managing the Chaos: Fundraising Plans</a:t>
            </a:r>
          </a:p>
          <a:p>
            <a:r>
              <a:rPr lang="en-US" sz="2000" dirty="0"/>
              <a:t>Metrics for Success</a:t>
            </a:r>
          </a:p>
          <a:p>
            <a:r>
              <a:rPr lang="en-US" sz="2000" dirty="0"/>
              <a:t>Questions?</a:t>
            </a:r>
          </a:p>
        </p:txBody>
      </p:sp>
      <p:sp>
        <p:nvSpPr>
          <p:cNvPr id="8" name="Slide Number Placeholder 7">
            <a:extLst>
              <a:ext uri="{FF2B5EF4-FFF2-40B4-BE49-F238E27FC236}">
                <a16:creationId xmlns:a16="http://schemas.microsoft.com/office/drawing/2014/main" id="{C3DF7213-3C72-4451-B46A-78DA65245A45}"/>
              </a:ext>
            </a:extLst>
          </p:cNvPr>
          <p:cNvSpPr>
            <a:spLocks noGrp="1"/>
          </p:cNvSpPr>
          <p:nvPr>
            <p:ph type="sldNum" sz="quarter" idx="12"/>
          </p:nvPr>
        </p:nvSpPr>
        <p:spPr>
          <a:xfrm>
            <a:off x="10711542" y="6356350"/>
            <a:ext cx="642257" cy="365125"/>
          </a:xfrm>
        </p:spPr>
        <p:txBody>
          <a:bodyPr/>
          <a:lstStyle/>
          <a:p>
            <a:fld id="{B5CEABB6-07DC-46E8-9B57-56EC44A396E5}" type="slidenum">
              <a:rPr lang="en-US" smtClean="0"/>
              <a:pPr/>
              <a:t>3</a:t>
            </a:fld>
            <a:endParaRPr lang="en-US" dirty="0"/>
          </a:p>
        </p:txBody>
      </p:sp>
      <p:pic>
        <p:nvPicPr>
          <p:cNvPr id="4098" name="Picture 2" descr="what is a grant writer image - Google Search | Writing humor, Grant writing,  Writer humor">
            <a:extLst>
              <a:ext uri="{FF2B5EF4-FFF2-40B4-BE49-F238E27FC236}">
                <a16:creationId xmlns:a16="http://schemas.microsoft.com/office/drawing/2014/main" id="{E79DE89D-1795-98FA-B61B-791E2823C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 t="1476" r="-1"/>
          <a:stretch/>
        </p:blipFill>
        <p:spPr bwMode="auto">
          <a:xfrm>
            <a:off x="0" y="529388"/>
            <a:ext cx="6878805" cy="547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5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rot="16200000">
            <a:off x="-2374585" y="2766221"/>
            <a:ext cx="6858002" cy="1325563"/>
          </a:xfrm>
        </p:spPr>
        <p:txBody>
          <a:bodyPr/>
          <a:lstStyle/>
          <a:p>
            <a:r>
              <a:rPr lang="en-US" dirty="0"/>
              <a:t>What do you need?</a:t>
            </a:r>
          </a:p>
        </p:txBody>
      </p:sp>
      <p:sp>
        <p:nvSpPr>
          <p:cNvPr id="10" name="Text Placeholder 9">
            <a:extLst>
              <a:ext uri="{FF2B5EF4-FFF2-40B4-BE49-F238E27FC236}">
                <a16:creationId xmlns:a16="http://schemas.microsoft.com/office/drawing/2014/main" id="{06229164-7E26-4228-8078-D25BF57BBE19}"/>
              </a:ext>
            </a:extLst>
          </p:cNvPr>
          <p:cNvSpPr>
            <a:spLocks noGrp="1"/>
          </p:cNvSpPr>
          <p:nvPr>
            <p:ph type="body" sz="quarter" idx="10"/>
          </p:nvPr>
        </p:nvSpPr>
        <p:spPr>
          <a:xfrm>
            <a:off x="6758940" y="1178560"/>
            <a:ext cx="1143000" cy="674370"/>
          </a:xfrm>
        </p:spPr>
        <p:txBody>
          <a:bodyPr/>
          <a:lstStyle/>
          <a:p>
            <a:r>
              <a:rPr lang="en-US" dirty="0"/>
              <a:t>1</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idx="1"/>
          </p:nvPr>
        </p:nvSpPr>
        <p:spPr>
          <a:xfrm>
            <a:off x="4498340" y="1870710"/>
            <a:ext cx="5664200" cy="674370"/>
          </a:xfrm>
        </p:spPr>
        <p:txBody>
          <a:bodyPr vert="horz" lIns="91440" tIns="45720" rIns="91440" bIns="45720" rtlCol="0" anchor="t">
            <a:normAutofit/>
          </a:bodyPr>
          <a:lstStyle/>
          <a:p>
            <a:pPr lvl="0"/>
            <a:r>
              <a:rPr lang="en-ZA" sz="2400" dirty="0"/>
              <a:t>What is the need? Who does it serve?</a:t>
            </a:r>
            <a:endParaRPr lang="en-US" sz="2400" dirty="0"/>
          </a:p>
        </p:txBody>
      </p:sp>
      <p:sp>
        <p:nvSpPr>
          <p:cNvPr id="12" name="Text Placeholder 11">
            <a:extLst>
              <a:ext uri="{FF2B5EF4-FFF2-40B4-BE49-F238E27FC236}">
                <a16:creationId xmlns:a16="http://schemas.microsoft.com/office/drawing/2014/main" id="{A7E8B114-078A-441B-B423-7E655A5F3F7B}"/>
              </a:ext>
            </a:extLst>
          </p:cNvPr>
          <p:cNvSpPr>
            <a:spLocks noGrp="1"/>
          </p:cNvSpPr>
          <p:nvPr>
            <p:ph type="body" sz="quarter" idx="12"/>
          </p:nvPr>
        </p:nvSpPr>
        <p:spPr>
          <a:xfrm>
            <a:off x="6758940" y="2816860"/>
            <a:ext cx="1143000" cy="674370"/>
          </a:xfrm>
        </p:spPr>
        <p:txBody>
          <a:bodyPr/>
          <a:lstStyle/>
          <a:p>
            <a:r>
              <a:rPr lang="en-US" dirty="0"/>
              <a:t>2</a:t>
            </a:r>
          </a:p>
        </p:txBody>
      </p:sp>
      <p:sp>
        <p:nvSpPr>
          <p:cNvPr id="11" name="Content Placeholder 10">
            <a:extLst>
              <a:ext uri="{FF2B5EF4-FFF2-40B4-BE49-F238E27FC236}">
                <a16:creationId xmlns:a16="http://schemas.microsoft.com/office/drawing/2014/main" id="{D1032C24-FBA8-494E-87CD-9CAB6BEC072B}"/>
              </a:ext>
            </a:extLst>
          </p:cNvPr>
          <p:cNvSpPr>
            <a:spLocks noGrp="1"/>
          </p:cNvSpPr>
          <p:nvPr>
            <p:ph idx="11"/>
          </p:nvPr>
        </p:nvSpPr>
        <p:spPr>
          <a:xfrm>
            <a:off x="4498340" y="3506470"/>
            <a:ext cx="5664200" cy="674370"/>
          </a:xfrm>
        </p:spPr>
        <p:txBody>
          <a:bodyPr>
            <a:normAutofit fontScale="92500" lnSpcReduction="20000"/>
          </a:bodyPr>
          <a:lstStyle/>
          <a:p>
            <a:r>
              <a:rPr lang="en-ZA" sz="2400" dirty="0"/>
              <a:t>How does it align with your institution’s mission and strategic plan?</a:t>
            </a:r>
            <a:endParaRPr lang="en-US" sz="2400" dirty="0"/>
          </a:p>
        </p:txBody>
      </p:sp>
      <p:sp>
        <p:nvSpPr>
          <p:cNvPr id="14" name="Text Placeholder 13">
            <a:extLst>
              <a:ext uri="{FF2B5EF4-FFF2-40B4-BE49-F238E27FC236}">
                <a16:creationId xmlns:a16="http://schemas.microsoft.com/office/drawing/2014/main" id="{E5E33E8F-C5CD-4D16-9B60-D60BD3E25BE9}"/>
              </a:ext>
            </a:extLst>
          </p:cNvPr>
          <p:cNvSpPr>
            <a:spLocks noGrp="1"/>
          </p:cNvSpPr>
          <p:nvPr>
            <p:ph type="body" sz="quarter" idx="14"/>
          </p:nvPr>
        </p:nvSpPr>
        <p:spPr>
          <a:xfrm>
            <a:off x="6758940" y="4467860"/>
            <a:ext cx="1143000" cy="674370"/>
          </a:xfrm>
        </p:spPr>
        <p:txBody>
          <a:bodyPr/>
          <a:lstStyle/>
          <a:p>
            <a:r>
              <a:rPr lang="en-US" dirty="0"/>
              <a:t>3</a:t>
            </a:r>
          </a:p>
        </p:txBody>
      </p:sp>
      <p:sp>
        <p:nvSpPr>
          <p:cNvPr id="13" name="Content Placeholder 12">
            <a:extLst>
              <a:ext uri="{FF2B5EF4-FFF2-40B4-BE49-F238E27FC236}">
                <a16:creationId xmlns:a16="http://schemas.microsoft.com/office/drawing/2014/main" id="{D8CCDEEC-9CC7-4D26-B838-0FB400D2D10A}"/>
              </a:ext>
            </a:extLst>
          </p:cNvPr>
          <p:cNvSpPr>
            <a:spLocks noGrp="1"/>
          </p:cNvSpPr>
          <p:nvPr>
            <p:ph idx="13"/>
          </p:nvPr>
        </p:nvSpPr>
        <p:spPr>
          <a:xfrm>
            <a:off x="4498340" y="5157470"/>
            <a:ext cx="5664200" cy="674370"/>
          </a:xfrm>
        </p:spPr>
        <p:txBody>
          <a:bodyPr>
            <a:normAutofit fontScale="92500" lnSpcReduction="20000"/>
          </a:bodyPr>
          <a:lstStyle/>
          <a:p>
            <a:r>
              <a:rPr lang="en-ZA" sz="2400" dirty="0"/>
              <a:t>How much money do you need and how will it be spent? Make an itemized budget.</a:t>
            </a:r>
          </a:p>
        </p:txBody>
      </p:sp>
      <p:sp>
        <p:nvSpPr>
          <p:cNvPr id="66" name="Slide Number Placeholder 65">
            <a:extLst>
              <a:ext uri="{FF2B5EF4-FFF2-40B4-BE49-F238E27FC236}">
                <a16:creationId xmlns:a16="http://schemas.microsoft.com/office/drawing/2014/main" id="{86A68C5A-097F-4E40-B09F-300C3632E4B7}"/>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4</a:t>
            </a:fld>
            <a:endParaRPr lang="en-US" dirty="0"/>
          </a:p>
        </p:txBody>
      </p:sp>
    </p:spTree>
    <p:extLst>
      <p:ext uri="{BB962C8B-B14F-4D97-AF65-F5344CB8AC3E}">
        <p14:creationId xmlns:p14="http://schemas.microsoft.com/office/powerpoint/2010/main" val="1346372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9023-729D-5639-DC1A-B9649127681C}"/>
              </a:ext>
            </a:extLst>
          </p:cNvPr>
          <p:cNvSpPr>
            <a:spLocks noGrp="1"/>
          </p:cNvSpPr>
          <p:nvPr>
            <p:ph type="title"/>
          </p:nvPr>
        </p:nvSpPr>
        <p:spPr/>
        <p:txBody>
          <a:bodyPr/>
          <a:lstStyle/>
          <a:p>
            <a:r>
              <a:rPr lang="en-US" dirty="0"/>
              <a:t>Picking Your Sources</a:t>
            </a:r>
          </a:p>
        </p:txBody>
      </p:sp>
      <p:sp>
        <p:nvSpPr>
          <p:cNvPr id="5" name="Slide Number Placeholder 4">
            <a:extLst>
              <a:ext uri="{FF2B5EF4-FFF2-40B4-BE49-F238E27FC236}">
                <a16:creationId xmlns:a16="http://schemas.microsoft.com/office/drawing/2014/main" id="{2B8250F7-C403-96B3-D0AC-93539AED6F78}"/>
              </a:ext>
            </a:extLst>
          </p:cNvPr>
          <p:cNvSpPr>
            <a:spLocks noGrp="1"/>
          </p:cNvSpPr>
          <p:nvPr>
            <p:ph type="sldNum" sz="quarter" idx="4"/>
          </p:nvPr>
        </p:nvSpPr>
        <p:spPr/>
        <p:txBody>
          <a:bodyPr/>
          <a:lstStyle/>
          <a:p>
            <a:fld id="{B5CEABB6-07DC-46E8-9B57-56EC44A396E5}" type="slidenum">
              <a:rPr lang="en-US" smtClean="0"/>
              <a:pPr/>
              <a:t>5</a:t>
            </a:fld>
            <a:endParaRPr lang="en-US" dirty="0"/>
          </a:p>
        </p:txBody>
      </p:sp>
      <p:sp>
        <p:nvSpPr>
          <p:cNvPr id="6" name="Title 1">
            <a:extLst>
              <a:ext uri="{FF2B5EF4-FFF2-40B4-BE49-F238E27FC236}">
                <a16:creationId xmlns:a16="http://schemas.microsoft.com/office/drawing/2014/main" id="{85C8CD4A-D387-E1F2-0371-803FB42B6426}"/>
              </a:ext>
            </a:extLst>
          </p:cNvPr>
          <p:cNvSpPr txBox="1">
            <a:spLocks/>
          </p:cNvSpPr>
          <p:nvPr/>
        </p:nvSpPr>
        <p:spPr>
          <a:xfrm>
            <a:off x="2963517" y="251661"/>
            <a:ext cx="8747219" cy="13430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algn="l"/>
            <a:r>
              <a:rPr lang="en-US" dirty="0"/>
              <a:t>Federal, State, or Private?</a:t>
            </a:r>
          </a:p>
        </p:txBody>
      </p:sp>
      <p:sp>
        <p:nvSpPr>
          <p:cNvPr id="7" name="Text Placeholder 2">
            <a:extLst>
              <a:ext uri="{FF2B5EF4-FFF2-40B4-BE49-F238E27FC236}">
                <a16:creationId xmlns:a16="http://schemas.microsoft.com/office/drawing/2014/main" id="{50C259F4-CB82-89F4-5F5F-DE64118140A4}"/>
              </a:ext>
            </a:extLst>
          </p:cNvPr>
          <p:cNvSpPr txBox="1">
            <a:spLocks/>
          </p:cNvSpPr>
          <p:nvPr/>
        </p:nvSpPr>
        <p:spPr>
          <a:xfrm>
            <a:off x="2963516" y="1708484"/>
            <a:ext cx="8667010" cy="4647866"/>
          </a:xfrm>
          <a:prstGeom prst="rect">
            <a:avLst/>
          </a:prstGeom>
        </p:spPr>
        <p:txBody>
          <a:bodyPr vert="horz" lIns="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Federal Grants </a:t>
            </a:r>
            <a:r>
              <a:rPr lang="en-US" sz="2000" dirty="0">
                <a:solidFill>
                  <a:schemeClr val="bg1"/>
                </a:solidFill>
              </a:rPr>
              <a:t>are…</a:t>
            </a:r>
          </a:p>
          <a:p>
            <a:pPr marL="0" indent="0">
              <a:buNone/>
            </a:pPr>
            <a:r>
              <a:rPr lang="en-US" sz="2000" dirty="0">
                <a:solidFill>
                  <a:schemeClr val="bg1"/>
                </a:solidFill>
              </a:rPr>
              <a:t>    Great for larger needs.          </a:t>
            </a:r>
          </a:p>
          <a:p>
            <a:pPr marL="0" indent="0">
              <a:buNone/>
            </a:pPr>
            <a:r>
              <a:rPr lang="en-US" sz="2000" dirty="0">
                <a:solidFill>
                  <a:schemeClr val="bg1"/>
                </a:solidFill>
              </a:rPr>
              <a:t>    Sometimes require a 1:1 match.</a:t>
            </a:r>
          </a:p>
          <a:p>
            <a:pPr marL="0" indent="0">
              <a:buNone/>
            </a:pPr>
            <a:r>
              <a:rPr lang="en-US" sz="2000" dirty="0">
                <a:solidFill>
                  <a:schemeClr val="bg1"/>
                </a:solidFill>
              </a:rPr>
              <a:t>    May require a consultant or expert on the project team / to write in support.</a:t>
            </a:r>
          </a:p>
          <a:p>
            <a:pPr marL="0" indent="0">
              <a:buNone/>
            </a:pPr>
            <a:endParaRPr lang="en-US" sz="2000" dirty="0">
              <a:solidFill>
                <a:schemeClr val="bg1"/>
              </a:solidFill>
            </a:endParaRPr>
          </a:p>
          <a:p>
            <a:pPr marL="0" indent="0">
              <a:buNone/>
            </a:pPr>
            <a:r>
              <a:rPr lang="en-US" sz="2000" dirty="0">
                <a:solidFill>
                  <a:schemeClr val="bg1"/>
                </a:solidFill>
              </a:rPr>
              <a:t>Institute of Museum &amp; Library Services – typically due in November. Easiest and most suited for museums. Variety of grants for a variety of needs.</a:t>
            </a:r>
          </a:p>
          <a:p>
            <a:pPr marL="0" indent="0">
              <a:buNone/>
            </a:pPr>
            <a:endParaRPr lang="en-US" sz="2000" dirty="0">
              <a:solidFill>
                <a:schemeClr val="bg1"/>
              </a:solidFill>
            </a:endParaRPr>
          </a:p>
          <a:p>
            <a:pPr marL="0" indent="0">
              <a:buNone/>
            </a:pPr>
            <a:r>
              <a:rPr lang="en-US" sz="2000" dirty="0">
                <a:solidFill>
                  <a:schemeClr val="bg1"/>
                </a:solidFill>
              </a:rPr>
              <a:t>National Endowment for the Humanities – typically due in January. Require a “humanities scholar” on project team. Typically, great for partnered, larger, or multi-component project. </a:t>
            </a:r>
          </a:p>
          <a:p>
            <a:pPr marL="0" indent="0">
              <a:buNone/>
            </a:pPr>
            <a:r>
              <a:rPr lang="en-US" sz="2000" dirty="0">
                <a:solidFill>
                  <a:schemeClr val="bg1"/>
                </a:solidFill>
              </a:rPr>
              <a:t>-- NEH PAG grants for collections needs under $10,000 that include consultants.</a:t>
            </a:r>
          </a:p>
          <a:p>
            <a:pPr marL="0" indent="0">
              <a:buNone/>
            </a:pPr>
            <a:endParaRPr lang="en-US" sz="2000" dirty="0">
              <a:solidFill>
                <a:schemeClr val="bg1"/>
              </a:solidFill>
            </a:endParaRPr>
          </a:p>
          <a:p>
            <a:pPr marL="0" indent="0">
              <a:buNone/>
            </a:pPr>
            <a:r>
              <a:rPr lang="en-US" sz="2000" dirty="0">
                <a:solidFill>
                  <a:schemeClr val="bg1"/>
                </a:solidFill>
              </a:rPr>
              <a:t>National Endowment for the Arts – two deadlines. Great for artist collaborations, exhibitions, and media productions. </a:t>
            </a:r>
          </a:p>
        </p:txBody>
      </p:sp>
    </p:spTree>
    <p:extLst>
      <p:ext uri="{BB962C8B-B14F-4D97-AF65-F5344CB8AC3E}">
        <p14:creationId xmlns:p14="http://schemas.microsoft.com/office/powerpoint/2010/main" val="3292994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9023-729D-5639-DC1A-B9649127681C}"/>
              </a:ext>
            </a:extLst>
          </p:cNvPr>
          <p:cNvSpPr>
            <a:spLocks noGrp="1"/>
          </p:cNvSpPr>
          <p:nvPr>
            <p:ph type="title"/>
          </p:nvPr>
        </p:nvSpPr>
        <p:spPr/>
        <p:txBody>
          <a:bodyPr/>
          <a:lstStyle/>
          <a:p>
            <a:r>
              <a:rPr lang="en-US" dirty="0"/>
              <a:t>Picking Your Sources</a:t>
            </a:r>
          </a:p>
        </p:txBody>
      </p:sp>
      <p:sp>
        <p:nvSpPr>
          <p:cNvPr id="5" name="Slide Number Placeholder 4">
            <a:extLst>
              <a:ext uri="{FF2B5EF4-FFF2-40B4-BE49-F238E27FC236}">
                <a16:creationId xmlns:a16="http://schemas.microsoft.com/office/drawing/2014/main" id="{2B8250F7-C403-96B3-D0AC-93539AED6F78}"/>
              </a:ext>
            </a:extLst>
          </p:cNvPr>
          <p:cNvSpPr>
            <a:spLocks noGrp="1"/>
          </p:cNvSpPr>
          <p:nvPr>
            <p:ph type="sldNum" sz="quarter" idx="4"/>
          </p:nvPr>
        </p:nvSpPr>
        <p:spPr/>
        <p:txBody>
          <a:bodyPr/>
          <a:lstStyle/>
          <a:p>
            <a:fld id="{B5CEABB6-07DC-46E8-9B57-56EC44A396E5}" type="slidenum">
              <a:rPr lang="en-US" smtClean="0"/>
              <a:pPr/>
              <a:t>6</a:t>
            </a:fld>
            <a:endParaRPr lang="en-US" dirty="0"/>
          </a:p>
        </p:txBody>
      </p:sp>
      <p:sp>
        <p:nvSpPr>
          <p:cNvPr id="6" name="Title 1">
            <a:extLst>
              <a:ext uri="{FF2B5EF4-FFF2-40B4-BE49-F238E27FC236}">
                <a16:creationId xmlns:a16="http://schemas.microsoft.com/office/drawing/2014/main" id="{85C8CD4A-D387-E1F2-0371-803FB42B6426}"/>
              </a:ext>
            </a:extLst>
          </p:cNvPr>
          <p:cNvSpPr txBox="1">
            <a:spLocks/>
          </p:cNvSpPr>
          <p:nvPr/>
        </p:nvSpPr>
        <p:spPr>
          <a:xfrm>
            <a:off x="2963517" y="251661"/>
            <a:ext cx="8747219" cy="13430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algn="l"/>
            <a:r>
              <a:rPr lang="en-US" dirty="0"/>
              <a:t>Federal, State, or Private?</a:t>
            </a:r>
          </a:p>
        </p:txBody>
      </p:sp>
      <p:sp>
        <p:nvSpPr>
          <p:cNvPr id="7" name="Text Placeholder 2">
            <a:extLst>
              <a:ext uri="{FF2B5EF4-FFF2-40B4-BE49-F238E27FC236}">
                <a16:creationId xmlns:a16="http://schemas.microsoft.com/office/drawing/2014/main" id="{50C259F4-CB82-89F4-5F5F-DE64118140A4}"/>
              </a:ext>
            </a:extLst>
          </p:cNvPr>
          <p:cNvSpPr txBox="1">
            <a:spLocks/>
          </p:cNvSpPr>
          <p:nvPr/>
        </p:nvSpPr>
        <p:spPr>
          <a:xfrm>
            <a:off x="2963516" y="2086184"/>
            <a:ext cx="8390283" cy="4270166"/>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State Grants </a:t>
            </a:r>
            <a:r>
              <a:rPr lang="en-US" sz="2000" dirty="0">
                <a:solidFill>
                  <a:schemeClr val="bg1"/>
                </a:solidFill>
              </a:rPr>
              <a:t>are…</a:t>
            </a:r>
          </a:p>
          <a:p>
            <a:pPr marL="0" indent="0">
              <a:buNone/>
            </a:pPr>
            <a:r>
              <a:rPr lang="en-US" sz="2000" dirty="0">
                <a:solidFill>
                  <a:schemeClr val="bg1"/>
                </a:solidFill>
              </a:rPr>
              <a:t>     </a:t>
            </a:r>
            <a:r>
              <a:rPr lang="en-US" sz="2000" i="1" dirty="0">
                <a:solidFill>
                  <a:schemeClr val="bg1"/>
                </a:solidFill>
              </a:rPr>
              <a:t>Might </a:t>
            </a:r>
            <a:r>
              <a:rPr lang="en-US" sz="2000" dirty="0">
                <a:solidFill>
                  <a:schemeClr val="bg1"/>
                </a:solidFill>
              </a:rPr>
              <a:t>be limited competition due to localized nature.</a:t>
            </a:r>
          </a:p>
          <a:p>
            <a:pPr marL="0" indent="0">
              <a:buNone/>
            </a:pPr>
            <a:r>
              <a:rPr lang="en-US" sz="2000" dirty="0">
                <a:solidFill>
                  <a:schemeClr val="bg1"/>
                </a:solidFill>
              </a:rPr>
              <a:t>     Often small amount of funding (&lt; $5,000).</a:t>
            </a:r>
          </a:p>
          <a:p>
            <a:pPr marL="0" indent="0">
              <a:buNone/>
            </a:pPr>
            <a:r>
              <a:rPr lang="en-US" sz="2000" dirty="0">
                <a:solidFill>
                  <a:schemeClr val="bg1"/>
                </a:solidFill>
              </a:rPr>
              <a:t>     Only one grant per organization per year.</a:t>
            </a:r>
          </a:p>
          <a:p>
            <a:pPr marL="0" indent="0">
              <a:buNone/>
            </a:pPr>
            <a:endParaRPr lang="en-US" sz="2000" dirty="0">
              <a:solidFill>
                <a:schemeClr val="bg1"/>
              </a:solidFill>
            </a:endParaRPr>
          </a:p>
          <a:p>
            <a:pPr marL="0" indent="0">
              <a:buNone/>
            </a:pPr>
            <a:r>
              <a:rPr lang="en-US" sz="2000" dirty="0">
                <a:solidFill>
                  <a:schemeClr val="bg1"/>
                </a:solidFill>
              </a:rPr>
              <a:t>Kentucky Historical Society – offered annually in summer. </a:t>
            </a:r>
          </a:p>
          <a:p>
            <a:pPr marL="0" indent="0">
              <a:buNone/>
            </a:pPr>
            <a:endParaRPr lang="en-US" sz="2000" dirty="0">
              <a:solidFill>
                <a:schemeClr val="bg1"/>
              </a:solidFill>
            </a:endParaRPr>
          </a:p>
          <a:p>
            <a:pPr marL="0" indent="0">
              <a:buNone/>
            </a:pPr>
            <a:r>
              <a:rPr lang="en-US" sz="2000" dirty="0">
                <a:solidFill>
                  <a:schemeClr val="bg1"/>
                </a:solidFill>
              </a:rPr>
              <a:t>Kentucky Humanities Council – funding typically available throughout year. Requires a humanities scholar on project team. Must be related to a humanities field. Requires a 1:1 match of either cash or staff time, maximum $1,500 ask (= total project budget $3,000).</a:t>
            </a:r>
          </a:p>
          <a:p>
            <a:endParaRPr lang="en-US" dirty="0"/>
          </a:p>
        </p:txBody>
      </p:sp>
    </p:spTree>
    <p:extLst>
      <p:ext uri="{BB962C8B-B14F-4D97-AF65-F5344CB8AC3E}">
        <p14:creationId xmlns:p14="http://schemas.microsoft.com/office/powerpoint/2010/main" val="487400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9023-729D-5639-DC1A-B9649127681C}"/>
              </a:ext>
            </a:extLst>
          </p:cNvPr>
          <p:cNvSpPr>
            <a:spLocks noGrp="1"/>
          </p:cNvSpPr>
          <p:nvPr>
            <p:ph type="title"/>
          </p:nvPr>
        </p:nvSpPr>
        <p:spPr/>
        <p:txBody>
          <a:bodyPr/>
          <a:lstStyle/>
          <a:p>
            <a:r>
              <a:rPr lang="en-US" dirty="0"/>
              <a:t>Picking Your Sources</a:t>
            </a:r>
          </a:p>
        </p:txBody>
      </p:sp>
      <p:sp>
        <p:nvSpPr>
          <p:cNvPr id="5" name="Slide Number Placeholder 4">
            <a:extLst>
              <a:ext uri="{FF2B5EF4-FFF2-40B4-BE49-F238E27FC236}">
                <a16:creationId xmlns:a16="http://schemas.microsoft.com/office/drawing/2014/main" id="{2B8250F7-C403-96B3-D0AC-93539AED6F78}"/>
              </a:ext>
            </a:extLst>
          </p:cNvPr>
          <p:cNvSpPr>
            <a:spLocks noGrp="1"/>
          </p:cNvSpPr>
          <p:nvPr>
            <p:ph type="sldNum" sz="quarter" idx="4"/>
          </p:nvPr>
        </p:nvSpPr>
        <p:spPr/>
        <p:txBody>
          <a:bodyPr/>
          <a:lstStyle/>
          <a:p>
            <a:fld id="{B5CEABB6-07DC-46E8-9B57-56EC44A396E5}" type="slidenum">
              <a:rPr lang="en-US" smtClean="0"/>
              <a:pPr/>
              <a:t>7</a:t>
            </a:fld>
            <a:endParaRPr lang="en-US" dirty="0"/>
          </a:p>
        </p:txBody>
      </p:sp>
      <p:sp>
        <p:nvSpPr>
          <p:cNvPr id="6" name="Title 1">
            <a:extLst>
              <a:ext uri="{FF2B5EF4-FFF2-40B4-BE49-F238E27FC236}">
                <a16:creationId xmlns:a16="http://schemas.microsoft.com/office/drawing/2014/main" id="{85C8CD4A-D387-E1F2-0371-803FB42B6426}"/>
              </a:ext>
            </a:extLst>
          </p:cNvPr>
          <p:cNvSpPr txBox="1">
            <a:spLocks/>
          </p:cNvSpPr>
          <p:nvPr/>
        </p:nvSpPr>
        <p:spPr>
          <a:xfrm>
            <a:off x="2963517" y="251661"/>
            <a:ext cx="8747219" cy="13430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algn="l"/>
            <a:r>
              <a:rPr lang="en-US" dirty="0"/>
              <a:t>Federal, State, or Private?</a:t>
            </a:r>
          </a:p>
        </p:txBody>
      </p:sp>
      <p:sp>
        <p:nvSpPr>
          <p:cNvPr id="7" name="Text Placeholder 2">
            <a:extLst>
              <a:ext uri="{FF2B5EF4-FFF2-40B4-BE49-F238E27FC236}">
                <a16:creationId xmlns:a16="http://schemas.microsoft.com/office/drawing/2014/main" id="{50C259F4-CB82-89F4-5F5F-DE64118140A4}"/>
              </a:ext>
            </a:extLst>
          </p:cNvPr>
          <p:cNvSpPr txBox="1">
            <a:spLocks/>
          </p:cNvSpPr>
          <p:nvPr/>
        </p:nvSpPr>
        <p:spPr>
          <a:xfrm>
            <a:off x="2963516" y="1594686"/>
            <a:ext cx="8747219" cy="4761664"/>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Myth: Private grants are made by big organizations.</a:t>
            </a:r>
          </a:p>
          <a:p>
            <a:pPr marL="0" indent="0">
              <a:buNone/>
            </a:pPr>
            <a:endParaRPr lang="en-US" sz="2000" dirty="0">
              <a:solidFill>
                <a:schemeClr val="bg1"/>
              </a:solidFill>
            </a:endParaRPr>
          </a:p>
          <a:p>
            <a:pPr marL="0" indent="0">
              <a:buNone/>
            </a:pPr>
            <a:r>
              <a:rPr lang="en-US" sz="2000" dirty="0">
                <a:solidFill>
                  <a:schemeClr val="bg1"/>
                </a:solidFill>
              </a:rPr>
              <a:t>WRONG! Most private grants are from family or organizational foundations that give small to medium grants aimed at investing in their communities or causes they are passionate about. Their passion is what makes these grants worthwhile.</a:t>
            </a:r>
          </a:p>
          <a:p>
            <a:pPr marL="0" indent="0">
              <a:buNone/>
            </a:pPr>
            <a:endParaRPr lang="en-US" sz="2000" b="1" dirty="0">
              <a:solidFill>
                <a:schemeClr val="bg1"/>
              </a:solidFill>
            </a:endParaRPr>
          </a:p>
          <a:p>
            <a:pPr marL="0" indent="0">
              <a:buNone/>
            </a:pPr>
            <a:r>
              <a:rPr lang="en-US" sz="2000" b="1" dirty="0">
                <a:solidFill>
                  <a:schemeClr val="bg1"/>
                </a:solidFill>
              </a:rPr>
              <a:t>Private Grants </a:t>
            </a:r>
            <a:r>
              <a:rPr lang="en-US" sz="2000" dirty="0">
                <a:solidFill>
                  <a:schemeClr val="bg1"/>
                </a:solidFill>
              </a:rPr>
              <a:t>are…</a:t>
            </a:r>
          </a:p>
          <a:p>
            <a:pPr marL="0" indent="0">
              <a:buNone/>
            </a:pPr>
            <a:r>
              <a:rPr lang="en-US" sz="2000" dirty="0">
                <a:solidFill>
                  <a:schemeClr val="bg1"/>
                </a:solidFill>
              </a:rPr>
              <a:t>    More varied and flexible than federal/state.</a:t>
            </a:r>
          </a:p>
          <a:p>
            <a:pPr marL="0" indent="0">
              <a:buNone/>
            </a:pPr>
            <a:r>
              <a:rPr lang="en-US" sz="2000" dirty="0">
                <a:solidFill>
                  <a:schemeClr val="bg1"/>
                </a:solidFill>
              </a:rPr>
              <a:t>    Can come from local, state, national, and international organizations.</a:t>
            </a:r>
          </a:p>
          <a:p>
            <a:pPr marL="0" indent="0">
              <a:buNone/>
            </a:pPr>
            <a:r>
              <a:rPr lang="en-US" sz="2000" dirty="0">
                <a:solidFill>
                  <a:schemeClr val="bg1"/>
                </a:solidFill>
              </a:rPr>
              <a:t>    More open to offering ‘general operating support’ or building relationships.</a:t>
            </a:r>
          </a:p>
          <a:p>
            <a:pPr marL="0" indent="0">
              <a:buNone/>
            </a:pPr>
            <a:endParaRPr lang="en-US" sz="2000" dirty="0">
              <a:solidFill>
                <a:schemeClr val="bg1"/>
              </a:solidFill>
            </a:endParaRPr>
          </a:p>
          <a:p>
            <a:endParaRPr lang="en-US" dirty="0"/>
          </a:p>
        </p:txBody>
      </p:sp>
    </p:spTree>
    <p:extLst>
      <p:ext uri="{BB962C8B-B14F-4D97-AF65-F5344CB8AC3E}">
        <p14:creationId xmlns:p14="http://schemas.microsoft.com/office/powerpoint/2010/main" val="2883158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C15CD16-41D8-6DF4-0BE7-2984331F3962}"/>
              </a:ext>
            </a:extLst>
          </p:cNvPr>
          <p:cNvSpPr>
            <a:spLocks noGrp="1"/>
          </p:cNvSpPr>
          <p:nvPr>
            <p:ph type="sldNum" sz="quarter" idx="4"/>
          </p:nvPr>
        </p:nvSpPr>
        <p:spPr/>
        <p:txBody>
          <a:bodyPr/>
          <a:lstStyle/>
          <a:p>
            <a:fld id="{B5CEABB6-07DC-46E8-9B57-56EC44A396E5}" type="slidenum">
              <a:rPr lang="en-US" smtClean="0"/>
              <a:pPr/>
              <a:t>8</a:t>
            </a:fld>
            <a:endParaRPr lang="en-US" dirty="0"/>
          </a:p>
        </p:txBody>
      </p:sp>
      <p:sp>
        <p:nvSpPr>
          <p:cNvPr id="9" name="Title 1">
            <a:extLst>
              <a:ext uri="{FF2B5EF4-FFF2-40B4-BE49-F238E27FC236}">
                <a16:creationId xmlns:a16="http://schemas.microsoft.com/office/drawing/2014/main" id="{3B46B653-879A-0D46-43B0-131E86639CCF}"/>
              </a:ext>
            </a:extLst>
          </p:cNvPr>
          <p:cNvSpPr txBox="1">
            <a:spLocks/>
          </p:cNvSpPr>
          <p:nvPr/>
        </p:nvSpPr>
        <p:spPr>
          <a:xfrm>
            <a:off x="3769568" y="731520"/>
            <a:ext cx="8141696" cy="36027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sz="3200" dirty="0"/>
              <a:t>Regardless of grant maker affiliation...</a:t>
            </a:r>
          </a:p>
          <a:p>
            <a:endParaRPr lang="en-US" sz="3600" dirty="0"/>
          </a:p>
          <a:p>
            <a:r>
              <a:rPr lang="en-US" sz="4800" dirty="0"/>
              <a:t>“By failing to prepare, </a:t>
            </a:r>
          </a:p>
          <a:p>
            <a:r>
              <a:rPr lang="en-US" sz="4800" dirty="0"/>
              <a:t>you are preparing to fail.”</a:t>
            </a:r>
          </a:p>
        </p:txBody>
      </p:sp>
      <p:sp>
        <p:nvSpPr>
          <p:cNvPr id="10" name="Text Placeholder 2">
            <a:extLst>
              <a:ext uri="{FF2B5EF4-FFF2-40B4-BE49-F238E27FC236}">
                <a16:creationId xmlns:a16="http://schemas.microsoft.com/office/drawing/2014/main" id="{BA84A31A-211B-4C39-327E-8A1585895EDA}"/>
              </a:ext>
            </a:extLst>
          </p:cNvPr>
          <p:cNvSpPr txBox="1">
            <a:spLocks/>
          </p:cNvSpPr>
          <p:nvPr/>
        </p:nvSpPr>
        <p:spPr>
          <a:xfrm>
            <a:off x="5220176" y="4460348"/>
            <a:ext cx="5240480" cy="476885"/>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Benjamin Franklin</a:t>
            </a:r>
          </a:p>
          <a:p>
            <a:endParaRPr lang="en-US" sz="2800" dirty="0"/>
          </a:p>
        </p:txBody>
      </p:sp>
      <p:pic>
        <p:nvPicPr>
          <p:cNvPr id="11" name="Picture 6" descr="Benjamin Franklin Painting by Art - Pixels Merch">
            <a:extLst>
              <a:ext uri="{FF2B5EF4-FFF2-40B4-BE49-F238E27FC236}">
                <a16:creationId xmlns:a16="http://schemas.microsoft.com/office/drawing/2014/main" id="{94E90442-4425-9E06-85EB-78C1E0E63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81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074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6938B6-4F0B-8C51-2BBF-702BF4256B61}"/>
              </a:ext>
            </a:extLst>
          </p:cNvPr>
          <p:cNvSpPr/>
          <p:nvPr/>
        </p:nvSpPr>
        <p:spPr>
          <a:xfrm>
            <a:off x="7012383" y="585537"/>
            <a:ext cx="4603750" cy="5702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962786" y="1047146"/>
            <a:ext cx="4603750" cy="955826"/>
          </a:xfrm>
        </p:spPr>
        <p:txBody>
          <a:bodyPr/>
          <a:lstStyle/>
          <a:p>
            <a:r>
              <a:rPr lang="en-US" dirty="0"/>
              <a:t>Private Grants Process</a:t>
            </a:r>
          </a:p>
        </p:txBody>
      </p:sp>
      <p:pic>
        <p:nvPicPr>
          <p:cNvPr id="55" name="Online Image Placeholder 54" descr="Eye outline">
            <a:extLst>
              <a:ext uri="{FF2B5EF4-FFF2-40B4-BE49-F238E27FC236}">
                <a16:creationId xmlns:a16="http://schemas.microsoft.com/office/drawing/2014/main" id="{1021DF3C-E1FF-4DA0-864D-09513EB043B5}"/>
              </a:ext>
            </a:extLst>
          </p:cNvPr>
          <p:cNvPicPr>
            <a:picLocks noGrp="1" noChangeAspect="1"/>
          </p:cNvPicPr>
          <p:nvPr>
            <p:ph type="clipArt" sz="quarter" idx="1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7001" y="2221535"/>
            <a:ext cx="747216" cy="747216"/>
          </a:xfrm>
        </p:spPr>
      </p:pic>
      <p:sp>
        <p:nvSpPr>
          <p:cNvPr id="3" name="Content Placeholder 2">
            <a:extLst>
              <a:ext uri="{FF2B5EF4-FFF2-40B4-BE49-F238E27FC236}">
                <a16:creationId xmlns:a16="http://schemas.microsoft.com/office/drawing/2014/main" id="{D4A2EB3F-4D60-451F-8F45-7D6654D2FCD9}"/>
              </a:ext>
            </a:extLst>
          </p:cNvPr>
          <p:cNvSpPr>
            <a:spLocks noGrp="1"/>
          </p:cNvSpPr>
          <p:nvPr>
            <p:ph type="body" idx="1"/>
          </p:nvPr>
        </p:nvSpPr>
        <p:spPr>
          <a:xfrm>
            <a:off x="811301" y="3202442"/>
            <a:ext cx="2001667" cy="747216"/>
          </a:xfrm>
        </p:spPr>
        <p:txBody>
          <a:bodyPr vert="horz" lIns="91440" tIns="45720" rIns="91440" bIns="45720" rtlCol="0" anchor="t">
            <a:noAutofit/>
          </a:bodyPr>
          <a:lstStyle/>
          <a:p>
            <a:r>
              <a:rPr lang="en-US" sz="2000" dirty="0"/>
              <a:t>Do they have a website?</a:t>
            </a:r>
          </a:p>
          <a:p>
            <a:endParaRPr lang="en-US" sz="2000" dirty="0"/>
          </a:p>
        </p:txBody>
      </p:sp>
      <p:pic>
        <p:nvPicPr>
          <p:cNvPr id="57" name="Online Image Placeholder 56" descr="Crown outline">
            <a:extLst>
              <a:ext uri="{FF2B5EF4-FFF2-40B4-BE49-F238E27FC236}">
                <a16:creationId xmlns:a16="http://schemas.microsoft.com/office/drawing/2014/main" id="{DACC8495-03B5-4503-B5F6-5DD3957D8284}"/>
              </a:ext>
            </a:extLst>
          </p:cNvPr>
          <p:cNvPicPr>
            <a:picLocks noGrp="1" noChangeAspect="1"/>
          </p:cNvPicPr>
          <p:nvPr>
            <p:ph type="clipArt" sz="quarter" idx="13"/>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67213" y="2221706"/>
            <a:ext cx="746125" cy="746125"/>
          </a:xfrm>
        </p:spPr>
      </p:pic>
      <p:sp>
        <p:nvSpPr>
          <p:cNvPr id="6" name="Text Placeholder 5">
            <a:extLst>
              <a:ext uri="{FF2B5EF4-FFF2-40B4-BE49-F238E27FC236}">
                <a16:creationId xmlns:a16="http://schemas.microsoft.com/office/drawing/2014/main" id="{19FD8F96-CA3F-4A9C-92B4-33CDCC3719A9}"/>
              </a:ext>
            </a:extLst>
          </p:cNvPr>
          <p:cNvSpPr>
            <a:spLocks noGrp="1"/>
          </p:cNvSpPr>
          <p:nvPr>
            <p:ph type="body" idx="12"/>
          </p:nvPr>
        </p:nvSpPr>
        <p:spPr>
          <a:xfrm>
            <a:off x="3741177" y="3202442"/>
            <a:ext cx="2001667" cy="747216"/>
          </a:xfrm>
        </p:spPr>
        <p:txBody>
          <a:bodyPr>
            <a:noAutofit/>
          </a:bodyPr>
          <a:lstStyle/>
          <a:p>
            <a:r>
              <a:rPr lang="en-US" sz="2000" dirty="0"/>
              <a:t>Look up their Form 990</a:t>
            </a:r>
          </a:p>
          <a:p>
            <a:pPr lvl="0"/>
            <a:endParaRPr lang="en-US" sz="2000" dirty="0"/>
          </a:p>
          <a:p>
            <a:endParaRPr lang="en-US" sz="2000" dirty="0"/>
          </a:p>
        </p:txBody>
      </p:sp>
      <p:pic>
        <p:nvPicPr>
          <p:cNvPr id="59" name="Online Image Placeholder 58" descr="Megaphone outline">
            <a:extLst>
              <a:ext uri="{FF2B5EF4-FFF2-40B4-BE49-F238E27FC236}">
                <a16:creationId xmlns:a16="http://schemas.microsoft.com/office/drawing/2014/main" id="{9EF3ADC3-F0F3-4194-95FB-D27EEB17ED2B}"/>
              </a:ext>
            </a:extLst>
          </p:cNvPr>
          <p:cNvPicPr>
            <a:picLocks noGrp="1" noChangeAspect="1"/>
          </p:cNvPicPr>
          <p:nvPr>
            <p:ph type="clipArt" sz="quarter" idx="15"/>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37001" y="4162237"/>
            <a:ext cx="747216" cy="747216"/>
          </a:xfrm>
        </p:spPr>
      </p:pic>
      <p:sp>
        <p:nvSpPr>
          <p:cNvPr id="8" name="Text Placeholder 7">
            <a:extLst>
              <a:ext uri="{FF2B5EF4-FFF2-40B4-BE49-F238E27FC236}">
                <a16:creationId xmlns:a16="http://schemas.microsoft.com/office/drawing/2014/main" id="{78152323-48DA-4D9E-B88F-B9599ED34B7B}"/>
              </a:ext>
            </a:extLst>
          </p:cNvPr>
          <p:cNvSpPr>
            <a:spLocks noGrp="1"/>
          </p:cNvSpPr>
          <p:nvPr>
            <p:ph type="body" idx="14"/>
          </p:nvPr>
        </p:nvSpPr>
        <p:spPr>
          <a:xfrm>
            <a:off x="811301" y="5143144"/>
            <a:ext cx="2001667" cy="747216"/>
          </a:xfrm>
        </p:spPr>
        <p:txBody>
          <a:bodyPr>
            <a:noAutofit/>
          </a:bodyPr>
          <a:lstStyle/>
          <a:p>
            <a:r>
              <a:rPr lang="en-US" sz="2000" dirty="0"/>
              <a:t>Is this a good fit for your organization?</a:t>
            </a:r>
          </a:p>
          <a:p>
            <a:endParaRPr lang="en-US" sz="2000" dirty="0"/>
          </a:p>
        </p:txBody>
      </p:sp>
      <p:pic>
        <p:nvPicPr>
          <p:cNvPr id="61" name="Online Image Placeholder 60" descr="Money outline">
            <a:extLst>
              <a:ext uri="{FF2B5EF4-FFF2-40B4-BE49-F238E27FC236}">
                <a16:creationId xmlns:a16="http://schemas.microsoft.com/office/drawing/2014/main" id="{7ADEB4E8-31CB-4828-A313-54A0483A21EC}"/>
              </a:ext>
            </a:extLst>
          </p:cNvPr>
          <p:cNvPicPr>
            <a:picLocks noGrp="1" noChangeAspect="1"/>
          </p:cNvPicPr>
          <p:nvPr>
            <p:ph type="clipArt" sz="quarter" idx="17"/>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67213" y="4163219"/>
            <a:ext cx="746125" cy="746125"/>
          </a:xfrm>
        </p:spPr>
      </p:pic>
      <p:sp>
        <p:nvSpPr>
          <p:cNvPr id="10" name="Text Placeholder 9">
            <a:extLst>
              <a:ext uri="{FF2B5EF4-FFF2-40B4-BE49-F238E27FC236}">
                <a16:creationId xmlns:a16="http://schemas.microsoft.com/office/drawing/2014/main" id="{782B5BC2-22E9-48C4-9B94-941BE14101A9}"/>
              </a:ext>
            </a:extLst>
          </p:cNvPr>
          <p:cNvSpPr>
            <a:spLocks noGrp="1"/>
          </p:cNvSpPr>
          <p:nvPr>
            <p:ph type="body" idx="16"/>
          </p:nvPr>
        </p:nvSpPr>
        <p:spPr>
          <a:xfrm>
            <a:off x="3741177" y="5143144"/>
            <a:ext cx="2001667" cy="747216"/>
          </a:xfrm>
        </p:spPr>
        <p:txBody>
          <a:bodyPr>
            <a:noAutofit/>
          </a:bodyPr>
          <a:lstStyle/>
          <a:p>
            <a:r>
              <a:rPr lang="en-US" sz="2000" dirty="0"/>
              <a:t>Integrate into your fundraising plan</a:t>
            </a:r>
          </a:p>
          <a:p>
            <a:endParaRPr lang="en-US" sz="2000" dirty="0"/>
          </a:p>
          <a:p>
            <a:endParaRPr lang="en-US" sz="2000" dirty="0"/>
          </a:p>
        </p:txBody>
      </p:sp>
      <p:sp>
        <p:nvSpPr>
          <p:cNvPr id="166" name="Slide Number Placeholder 165">
            <a:extLst>
              <a:ext uri="{FF2B5EF4-FFF2-40B4-BE49-F238E27FC236}">
                <a16:creationId xmlns:a16="http://schemas.microsoft.com/office/drawing/2014/main" id="{C6322F0B-DD10-4131-BAF2-2C4B6470F0BE}"/>
              </a:ext>
            </a:extLst>
          </p:cNvPr>
          <p:cNvSpPr>
            <a:spLocks noGrp="1"/>
          </p:cNvSpPr>
          <p:nvPr>
            <p:ph type="sldNum" sz="quarter" idx="20"/>
          </p:nvPr>
        </p:nvSpPr>
        <p:spPr>
          <a:xfrm>
            <a:off x="4951850" y="6356350"/>
            <a:ext cx="809507" cy="365125"/>
          </a:xfrm>
        </p:spPr>
        <p:txBody>
          <a:bodyPr/>
          <a:lstStyle/>
          <a:p>
            <a:fld id="{B5CEABB6-07DC-46E8-9B57-56EC44A396E5}" type="slidenum">
              <a:rPr lang="en-US" smtClean="0"/>
              <a:pPr/>
              <a:t>9</a:t>
            </a:fld>
            <a:endParaRPr lang="en-US" dirty="0"/>
          </a:p>
        </p:txBody>
      </p:sp>
      <p:pic>
        <p:nvPicPr>
          <p:cNvPr id="7" name="Picture 2" descr="Grant Writing Memes &amp; Jokes: The Best List Grant Writers Can Relate To |  Instrumentl">
            <a:extLst>
              <a:ext uri="{FF2B5EF4-FFF2-40B4-BE49-F238E27FC236}">
                <a16:creationId xmlns:a16="http://schemas.microsoft.com/office/drawing/2014/main" id="{A7251A97-A7B2-9C07-1C9C-BFED5E7B81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4361" y="1137248"/>
            <a:ext cx="4611771" cy="458350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920805"/>
      </p:ext>
    </p:extLst>
  </p:cSld>
  <p:clrMapOvr>
    <a:masterClrMapping/>
  </p:clrMapOvr>
</p:sld>
</file>

<file path=ppt/theme/theme1.xml><?xml version="1.0" encoding="utf-8"?>
<a:theme xmlns:a="http://schemas.openxmlformats.org/drawingml/2006/main" name="Office Theme">
  <a:themeElements>
    <a:clrScheme name="Custom 178">
      <a:dk1>
        <a:sysClr val="windowText" lastClr="000000"/>
      </a:dk1>
      <a:lt1>
        <a:sysClr val="window" lastClr="FFFFFF"/>
      </a:lt1>
      <a:dk2>
        <a:srgbClr val="44546A"/>
      </a:dk2>
      <a:lt2>
        <a:srgbClr val="E7E6E6"/>
      </a:lt2>
      <a:accent1>
        <a:srgbClr val="D1353C"/>
      </a:accent1>
      <a:accent2>
        <a:srgbClr val="DB8802"/>
      </a:accent2>
      <a:accent3>
        <a:srgbClr val="D91D62"/>
      </a:accent3>
      <a:accent4>
        <a:srgbClr val="42529B"/>
      </a:accent4>
      <a:accent5>
        <a:srgbClr val="CBDA00"/>
      </a:accent5>
      <a:accent6>
        <a:srgbClr val="76DCFD"/>
      </a:accent6>
      <a:hlink>
        <a:srgbClr val="0563C1"/>
      </a:hlink>
      <a:folHlink>
        <a:srgbClr val="954F72"/>
      </a:folHlink>
    </a:clrScheme>
    <a:fontScheme name="Custom 61">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ful Conference_tm78298634_Win32_LW_v2.potx" id="{0F3F6A9A-0696-4F7F-9D02-7A660C5098B9}" vid="{73EB71B4-2D8A-48D2-AA1A-AE8FAA16FC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4F3269CC-2AC8-48AE-8176-E481F45EB1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D31630-1B84-4A08-99C6-CB51F30BB3E2}">
  <ds:schemaRefs>
    <ds:schemaRef ds:uri="http://schemas.microsoft.com/sharepoint/v3/contenttype/forms"/>
  </ds:schemaRefs>
</ds:datastoreItem>
</file>

<file path=customXml/itemProps3.xml><?xml version="1.0" encoding="utf-8"?>
<ds:datastoreItem xmlns:ds="http://schemas.openxmlformats.org/officeDocument/2006/customXml" ds:itemID="{0FC87C8F-F87B-4D7A-AA05-EBC7DA9C67E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Colorful conference presentation</Template>
  <TotalTime>164</TotalTime>
  <Words>1246</Words>
  <Application>Microsoft Office PowerPoint</Application>
  <PresentationFormat>Widescreen</PresentationFormat>
  <Paragraphs>144</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Gill Sans Nova</vt:lpstr>
      <vt:lpstr>Office Theme</vt:lpstr>
      <vt:lpstr>GRANTS 101: Finding  &amp; Funding  Your Goals</vt:lpstr>
      <vt:lpstr>Meet the presenter</vt:lpstr>
      <vt:lpstr>Agenda</vt:lpstr>
      <vt:lpstr>What do you need?</vt:lpstr>
      <vt:lpstr>Picking Your Sources</vt:lpstr>
      <vt:lpstr>Picking Your Sources</vt:lpstr>
      <vt:lpstr>Picking Your Sources</vt:lpstr>
      <vt:lpstr>PowerPoint Presentation</vt:lpstr>
      <vt:lpstr>Private Grants Process</vt:lpstr>
      <vt:lpstr>Locating Private Grants</vt:lpstr>
      <vt:lpstr>The Form 990 is Your Best Friend</vt:lpstr>
      <vt:lpstr>Example</vt:lpstr>
      <vt:lpstr>Looking at the Form 990</vt:lpstr>
      <vt:lpstr>Additional Tools</vt:lpstr>
      <vt:lpstr>Fundraising Plans</vt:lpstr>
      <vt:lpstr>What information should you include?</vt:lpstr>
      <vt:lpstr>Tracking the Chaos in Excel</vt:lpstr>
      <vt:lpstr>Donors and Sponsors</vt:lpstr>
      <vt:lpstr>Grant Tracking</vt:lpstr>
      <vt:lpstr>Metrics for Success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GRANTS 101: Finding  &amp; Funding  Your Goals</dc:title>
  <dc:creator>Tiffany Rhoades</dc:creator>
  <cp:lastModifiedBy>Tiffany Rhoades</cp:lastModifiedBy>
  <cp:revision>35</cp:revision>
  <dcterms:created xsi:type="dcterms:W3CDTF">2023-05-29T17:17:48Z</dcterms:created>
  <dcterms:modified xsi:type="dcterms:W3CDTF">2023-06-05T03:01:12Z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